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67"/>
  </p:notesMasterIdLst>
  <p:sldIdLst>
    <p:sldId id="256" r:id="rId2"/>
    <p:sldId id="257" r:id="rId3"/>
    <p:sldId id="258" r:id="rId4"/>
    <p:sldId id="304" r:id="rId5"/>
    <p:sldId id="262" r:id="rId6"/>
    <p:sldId id="263" r:id="rId7"/>
    <p:sldId id="264" r:id="rId8"/>
    <p:sldId id="265" r:id="rId9"/>
    <p:sldId id="266" r:id="rId10"/>
    <p:sldId id="267" r:id="rId11"/>
    <p:sldId id="269" r:id="rId12"/>
    <p:sldId id="270" r:id="rId13"/>
    <p:sldId id="271" r:id="rId14"/>
    <p:sldId id="272" r:id="rId15"/>
    <p:sldId id="273" r:id="rId16"/>
    <p:sldId id="289" r:id="rId17"/>
    <p:sldId id="306" r:id="rId18"/>
    <p:sldId id="308" r:id="rId19"/>
    <p:sldId id="309" r:id="rId20"/>
    <p:sldId id="310" r:id="rId21"/>
    <p:sldId id="311" r:id="rId22"/>
    <p:sldId id="312" r:id="rId23"/>
    <p:sldId id="313" r:id="rId24"/>
    <p:sldId id="314" r:id="rId25"/>
    <p:sldId id="315" r:id="rId26"/>
    <p:sldId id="316" r:id="rId27"/>
    <p:sldId id="259" r:id="rId28"/>
    <p:sldId id="260" r:id="rId29"/>
    <p:sldId id="276" r:id="rId30"/>
    <p:sldId id="277" r:id="rId31"/>
    <p:sldId id="278" r:id="rId32"/>
    <p:sldId id="279" r:id="rId33"/>
    <p:sldId id="274" r:id="rId34"/>
    <p:sldId id="275" r:id="rId35"/>
    <p:sldId id="281" r:id="rId36"/>
    <p:sldId id="282" r:id="rId37"/>
    <p:sldId id="283" r:id="rId38"/>
    <p:sldId id="284" r:id="rId39"/>
    <p:sldId id="285" r:id="rId40"/>
    <p:sldId id="286" r:id="rId41"/>
    <p:sldId id="287" r:id="rId42"/>
    <p:sldId id="288" r:id="rId43"/>
    <p:sldId id="290" r:id="rId44"/>
    <p:sldId id="291" r:id="rId45"/>
    <p:sldId id="292" r:id="rId46"/>
    <p:sldId id="294" r:id="rId47"/>
    <p:sldId id="295" r:id="rId48"/>
    <p:sldId id="296" r:id="rId49"/>
    <p:sldId id="301" r:id="rId50"/>
    <p:sldId id="300" r:id="rId51"/>
    <p:sldId id="297" r:id="rId52"/>
    <p:sldId id="298" r:id="rId53"/>
    <p:sldId id="299" r:id="rId54"/>
    <p:sldId id="302" r:id="rId55"/>
    <p:sldId id="303" r:id="rId56"/>
    <p:sldId id="305" r:id="rId57"/>
    <p:sldId id="317" r:id="rId58"/>
    <p:sldId id="318" r:id="rId59"/>
    <p:sldId id="319" r:id="rId60"/>
    <p:sldId id="320" r:id="rId61"/>
    <p:sldId id="321" r:id="rId62"/>
    <p:sldId id="322" r:id="rId63"/>
    <p:sldId id="323" r:id="rId64"/>
    <p:sldId id="324" r:id="rId65"/>
    <p:sldId id="325"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CC"/>
    <a:srgbClr val="00FFCC"/>
    <a:srgbClr val="00FFFF"/>
    <a:srgbClr val="4858AE"/>
    <a:srgbClr val="0053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7A9FC6-9CF4-4212-880A-088A8C91AFD7}" v="5374" dt="2024-06-16T08:39:30.842"/>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1" autoAdjust="0"/>
  </p:normalViewPr>
  <p:slideViewPr>
    <p:cSldViewPr snapToGrid="0">
      <p:cViewPr>
        <p:scale>
          <a:sx n="66" d="100"/>
          <a:sy n="66" d="100"/>
        </p:scale>
        <p:origin x="1301" y="317"/>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FELIPE NOVAES BARCHESCHI" userId="S::luis.barcheschi@fatec.sp.gov.br::06abc8d0-5fb9-46d2-a0ab-1ab404e7cf7a" providerId="AD" clId="Web-{0A170392-37B0-1701-4000-3079662497EA}"/>
    <pc:docChg chg="addSld modSld">
      <pc:chgData name="LUIS FELIPE NOVAES BARCHESCHI" userId="S::luis.barcheschi@fatec.sp.gov.br::06abc8d0-5fb9-46d2-a0ab-1ab404e7cf7a" providerId="AD" clId="Web-{0A170392-37B0-1701-4000-3079662497EA}" dt="2024-05-29T10:35:40.932" v="44"/>
      <pc:docMkLst>
        <pc:docMk/>
      </pc:docMkLst>
      <pc:sldChg chg="addSp delSp modSp new mod setBg">
        <pc:chgData name="LUIS FELIPE NOVAES BARCHESCHI" userId="S::luis.barcheschi@fatec.sp.gov.br::06abc8d0-5fb9-46d2-a0ab-1ab404e7cf7a" providerId="AD" clId="Web-{0A170392-37B0-1701-4000-3079662497EA}" dt="2024-05-29T10:32:36.987" v="9"/>
        <pc:sldMkLst>
          <pc:docMk/>
          <pc:sldMk cId="2432884770" sldId="257"/>
        </pc:sldMkLst>
        <pc:spChg chg="mod">
          <ac:chgData name="LUIS FELIPE NOVAES BARCHESCHI" userId="S::luis.barcheschi@fatec.sp.gov.br::06abc8d0-5fb9-46d2-a0ab-1ab404e7cf7a" providerId="AD" clId="Web-{0A170392-37B0-1701-4000-3079662497EA}" dt="2024-05-29T10:32:36.987" v="9"/>
          <ac:spMkLst>
            <pc:docMk/>
            <pc:sldMk cId="2432884770" sldId="257"/>
            <ac:spMk id="2" creationId="{97D8C23E-581F-8E98-D814-2113F7A08A51}"/>
          </ac:spMkLst>
        </pc:spChg>
        <pc:spChg chg="del">
          <ac:chgData name="LUIS FELIPE NOVAES BARCHESCHI" userId="S::luis.barcheschi@fatec.sp.gov.br::06abc8d0-5fb9-46d2-a0ab-1ab404e7cf7a" providerId="AD" clId="Web-{0A170392-37B0-1701-4000-3079662497EA}" dt="2024-05-29T10:32:36.987" v="9"/>
          <ac:spMkLst>
            <pc:docMk/>
            <pc:sldMk cId="2432884770" sldId="257"/>
            <ac:spMk id="3" creationId="{FEF4B090-96D6-E6F4-463D-8A8498B8DDFE}"/>
          </ac:spMkLst>
        </pc:spChg>
        <pc:spChg chg="add">
          <ac:chgData name="LUIS FELIPE NOVAES BARCHESCHI" userId="S::luis.barcheschi@fatec.sp.gov.br::06abc8d0-5fb9-46d2-a0ab-1ab404e7cf7a" providerId="AD" clId="Web-{0A170392-37B0-1701-4000-3079662497EA}" dt="2024-05-29T10:32:36.987" v="9"/>
          <ac:spMkLst>
            <pc:docMk/>
            <pc:sldMk cId="2432884770" sldId="257"/>
            <ac:spMk id="11" creationId="{19F9BF86-FE94-4517-B97D-026C7515E589}"/>
          </ac:spMkLst>
        </pc:spChg>
        <pc:picChg chg="add">
          <ac:chgData name="LUIS FELIPE NOVAES BARCHESCHI" userId="S::luis.barcheschi@fatec.sp.gov.br::06abc8d0-5fb9-46d2-a0ab-1ab404e7cf7a" providerId="AD" clId="Web-{0A170392-37B0-1701-4000-3079662497EA}" dt="2024-05-29T10:32:36.987" v="9"/>
          <ac:picMkLst>
            <pc:docMk/>
            <pc:sldMk cId="2432884770" sldId="257"/>
            <ac:picMk id="5" creationId="{A5D9BF41-BB65-A6EE-6993-7E94CE076794}"/>
          </ac:picMkLst>
        </pc:picChg>
        <pc:cxnChg chg="add">
          <ac:chgData name="LUIS FELIPE NOVAES BARCHESCHI" userId="S::luis.barcheschi@fatec.sp.gov.br::06abc8d0-5fb9-46d2-a0ab-1ab404e7cf7a" providerId="AD" clId="Web-{0A170392-37B0-1701-4000-3079662497EA}" dt="2024-05-29T10:32:36.987" v="9"/>
          <ac:cxnSpMkLst>
            <pc:docMk/>
            <pc:sldMk cId="2432884770" sldId="257"/>
            <ac:cxnSpMk id="9" creationId="{118E06E4-607B-144B-382B-AD3D06B1EE8C}"/>
          </ac:cxnSpMkLst>
        </pc:cxnChg>
        <pc:cxnChg chg="add">
          <ac:chgData name="LUIS FELIPE NOVAES BARCHESCHI" userId="S::luis.barcheschi@fatec.sp.gov.br::06abc8d0-5fb9-46d2-a0ab-1ab404e7cf7a" providerId="AD" clId="Web-{0A170392-37B0-1701-4000-3079662497EA}" dt="2024-05-29T10:32:36.987" v="9"/>
          <ac:cxnSpMkLst>
            <pc:docMk/>
            <pc:sldMk cId="2432884770" sldId="257"/>
            <ac:cxnSpMk id="13" creationId="{6CA391F1-4B2C-521B-F6A5-52C74B30349D}"/>
          </ac:cxnSpMkLst>
        </pc:cxnChg>
      </pc:sldChg>
      <pc:sldChg chg="addSp delSp modSp new">
        <pc:chgData name="LUIS FELIPE NOVAES BARCHESCHI" userId="S::luis.barcheschi@fatec.sp.gov.br::06abc8d0-5fb9-46d2-a0ab-1ab404e7cf7a" providerId="AD" clId="Web-{0A170392-37B0-1701-4000-3079662497EA}" dt="2024-05-29T10:33:54.131" v="29" actId="14100"/>
        <pc:sldMkLst>
          <pc:docMk/>
          <pc:sldMk cId="17310962" sldId="258"/>
        </pc:sldMkLst>
        <pc:spChg chg="mod">
          <ac:chgData name="LUIS FELIPE NOVAES BARCHESCHI" userId="S::luis.barcheschi@fatec.sp.gov.br::06abc8d0-5fb9-46d2-a0ab-1ab404e7cf7a" providerId="AD" clId="Web-{0A170392-37B0-1701-4000-3079662497EA}" dt="2024-05-29T10:33:24.395" v="23" actId="20577"/>
          <ac:spMkLst>
            <pc:docMk/>
            <pc:sldMk cId="17310962" sldId="258"/>
            <ac:spMk id="2" creationId="{9BA45886-3D7B-2222-4E2F-8841671DA261}"/>
          </ac:spMkLst>
        </pc:spChg>
        <pc:spChg chg="del">
          <ac:chgData name="LUIS FELIPE NOVAES BARCHESCHI" userId="S::luis.barcheschi@fatec.sp.gov.br::06abc8d0-5fb9-46d2-a0ab-1ab404e7cf7a" providerId="AD" clId="Web-{0A170392-37B0-1701-4000-3079662497EA}" dt="2024-05-29T10:33:26.333" v="24"/>
          <ac:spMkLst>
            <pc:docMk/>
            <pc:sldMk cId="17310962" sldId="258"/>
            <ac:spMk id="3" creationId="{9804B14A-8B55-E91A-1F53-D8F0D506D52C}"/>
          </ac:spMkLst>
        </pc:spChg>
        <pc:picChg chg="add mod ord">
          <ac:chgData name="LUIS FELIPE NOVAES BARCHESCHI" userId="S::luis.barcheschi@fatec.sp.gov.br::06abc8d0-5fb9-46d2-a0ab-1ab404e7cf7a" providerId="AD" clId="Web-{0A170392-37B0-1701-4000-3079662497EA}" dt="2024-05-29T10:33:54.131" v="29" actId="14100"/>
          <ac:picMkLst>
            <pc:docMk/>
            <pc:sldMk cId="17310962" sldId="258"/>
            <ac:picMk id="4" creationId="{BBCBBA13-A265-30A6-5BFC-DA83C88657CE}"/>
          </ac:picMkLst>
        </pc:picChg>
      </pc:sldChg>
      <pc:sldChg chg="addSp delSp modSp new">
        <pc:chgData name="LUIS FELIPE NOVAES BARCHESCHI" userId="S::luis.barcheschi@fatec.sp.gov.br::06abc8d0-5fb9-46d2-a0ab-1ab404e7cf7a" providerId="AD" clId="Web-{0A170392-37B0-1701-4000-3079662497EA}" dt="2024-05-29T10:35:30.931" v="43" actId="14100"/>
        <pc:sldMkLst>
          <pc:docMk/>
          <pc:sldMk cId="1981708762" sldId="259"/>
        </pc:sldMkLst>
        <pc:spChg chg="mod">
          <ac:chgData name="LUIS FELIPE NOVAES BARCHESCHI" userId="S::luis.barcheschi@fatec.sp.gov.br::06abc8d0-5fb9-46d2-a0ab-1ab404e7cf7a" providerId="AD" clId="Web-{0A170392-37B0-1701-4000-3079662497EA}" dt="2024-05-29T10:35:08.196" v="38" actId="20577"/>
          <ac:spMkLst>
            <pc:docMk/>
            <pc:sldMk cId="1981708762" sldId="259"/>
            <ac:spMk id="2" creationId="{C0664313-D4C4-FEC2-7F72-3389D00CA92C}"/>
          </ac:spMkLst>
        </pc:spChg>
        <pc:spChg chg="del">
          <ac:chgData name="LUIS FELIPE NOVAES BARCHESCHI" userId="S::luis.barcheschi@fatec.sp.gov.br::06abc8d0-5fb9-46d2-a0ab-1ab404e7cf7a" providerId="AD" clId="Web-{0A170392-37B0-1701-4000-3079662497EA}" dt="2024-05-29T10:35:10.227" v="39"/>
          <ac:spMkLst>
            <pc:docMk/>
            <pc:sldMk cId="1981708762" sldId="259"/>
            <ac:spMk id="3" creationId="{61EE31FA-F9C5-9FE6-EB96-34A67232AB84}"/>
          </ac:spMkLst>
        </pc:spChg>
        <pc:picChg chg="add mod ord">
          <ac:chgData name="LUIS FELIPE NOVAES BARCHESCHI" userId="S::luis.barcheschi@fatec.sp.gov.br::06abc8d0-5fb9-46d2-a0ab-1ab404e7cf7a" providerId="AD" clId="Web-{0A170392-37B0-1701-4000-3079662497EA}" dt="2024-05-29T10:35:30.931" v="43" actId="14100"/>
          <ac:picMkLst>
            <pc:docMk/>
            <pc:sldMk cId="1981708762" sldId="259"/>
            <ac:picMk id="4" creationId="{67CC77DD-ACDD-1A80-B4EF-4BCA71A986DD}"/>
          </ac:picMkLst>
        </pc:picChg>
      </pc:sldChg>
      <pc:sldChg chg="new">
        <pc:chgData name="LUIS FELIPE NOVAES BARCHESCHI" userId="S::luis.barcheschi@fatec.sp.gov.br::06abc8d0-5fb9-46d2-a0ab-1ab404e7cf7a" providerId="AD" clId="Web-{0A170392-37B0-1701-4000-3079662497EA}" dt="2024-05-29T10:35:40.932" v="44"/>
        <pc:sldMkLst>
          <pc:docMk/>
          <pc:sldMk cId="1204381508" sldId="260"/>
        </pc:sldMkLst>
      </pc:sldChg>
    </pc:docChg>
  </pc:docChgLst>
  <pc:docChgLst>
    <pc:chgData name="LUIS FELIPE NOVAES BARCHESCHI" userId="S::luis.barcheschi@fatec.sp.gov.br::06abc8d0-5fb9-46d2-a0ab-1ab404e7cf7a" providerId="AD" clId="Web-{507A640E-314D-AA44-3847-B91E3AB98D9C}"/>
    <pc:docChg chg="addSld delSld modSld sldOrd addMainMaster delMainMaster">
      <pc:chgData name="LUIS FELIPE NOVAES BARCHESCHI" userId="S::luis.barcheschi@fatec.sp.gov.br::06abc8d0-5fb9-46d2-a0ab-1ab404e7cf7a" providerId="AD" clId="Web-{507A640E-314D-AA44-3847-B91E3AB98D9C}" dt="2024-05-28T14:03:12.644" v="199"/>
      <pc:docMkLst>
        <pc:docMk/>
      </pc:docMkLst>
      <pc:sldChg chg="addSp delSp modSp mod setBg modClrScheme setClrOvrMap chgLayout">
        <pc:chgData name="LUIS FELIPE NOVAES BARCHESCHI" userId="S::luis.barcheschi@fatec.sp.gov.br::06abc8d0-5fb9-46d2-a0ab-1ab404e7cf7a" providerId="AD" clId="Web-{507A640E-314D-AA44-3847-B91E3AB98D9C}" dt="2024-05-28T13:32:37.232" v="22"/>
        <pc:sldMkLst>
          <pc:docMk/>
          <pc:sldMk cId="109857222" sldId="256"/>
        </pc:sldMkLst>
        <pc:spChg chg="mod">
          <ac:chgData name="LUIS FELIPE NOVAES BARCHESCHI" userId="S::luis.barcheschi@fatec.sp.gov.br::06abc8d0-5fb9-46d2-a0ab-1ab404e7cf7a" providerId="AD" clId="Web-{507A640E-314D-AA44-3847-B91E3AB98D9C}" dt="2024-05-28T13:32:37.232" v="22"/>
          <ac:spMkLst>
            <pc:docMk/>
            <pc:sldMk cId="109857222" sldId="256"/>
            <ac:spMk id="2" creationId="{00000000-0000-0000-0000-000000000000}"/>
          </ac:spMkLst>
        </pc:spChg>
        <pc:spChg chg="mod">
          <ac:chgData name="LUIS FELIPE NOVAES BARCHESCHI" userId="S::luis.barcheschi@fatec.sp.gov.br::06abc8d0-5fb9-46d2-a0ab-1ab404e7cf7a" providerId="AD" clId="Web-{507A640E-314D-AA44-3847-B91E3AB98D9C}" dt="2024-05-28T13:32:37.232" v="22"/>
          <ac:spMkLst>
            <pc:docMk/>
            <pc:sldMk cId="109857222" sldId="256"/>
            <ac:spMk id="3" creationId="{00000000-0000-0000-0000-000000000000}"/>
          </ac:spMkLst>
        </pc:spChg>
        <pc:spChg chg="add del">
          <ac:chgData name="LUIS FELIPE NOVAES BARCHESCHI" userId="S::luis.barcheschi@fatec.sp.gov.br::06abc8d0-5fb9-46d2-a0ab-1ab404e7cf7a" providerId="AD" clId="Web-{507A640E-314D-AA44-3847-B91E3AB98D9C}" dt="2024-05-28T13:32:25.216" v="17"/>
          <ac:spMkLst>
            <pc:docMk/>
            <pc:sldMk cId="109857222" sldId="256"/>
            <ac:spMk id="9" creationId="{D0B7304F-E6C0-414A-A6DA-6D87129ACDD3}"/>
          </ac:spMkLst>
        </pc:spChg>
        <pc:spChg chg="add del">
          <ac:chgData name="LUIS FELIPE NOVAES BARCHESCHI" userId="S::luis.barcheschi@fatec.sp.gov.br::06abc8d0-5fb9-46d2-a0ab-1ab404e7cf7a" providerId="AD" clId="Web-{507A640E-314D-AA44-3847-B91E3AB98D9C}" dt="2024-05-28T13:32:32.435" v="19"/>
          <ac:spMkLst>
            <pc:docMk/>
            <pc:sldMk cId="109857222" sldId="256"/>
            <ac:spMk id="14" creationId="{19F9BF86-FE94-4517-B97D-026C7515E589}"/>
          </ac:spMkLst>
        </pc:spChg>
        <pc:spChg chg="add del">
          <ac:chgData name="LUIS FELIPE NOVAES BARCHESCHI" userId="S::luis.barcheschi@fatec.sp.gov.br::06abc8d0-5fb9-46d2-a0ab-1ab404e7cf7a" providerId="AD" clId="Web-{507A640E-314D-AA44-3847-B91E3AB98D9C}" dt="2024-05-28T13:32:32.435" v="19"/>
          <ac:spMkLst>
            <pc:docMk/>
            <pc:sldMk cId="109857222" sldId="256"/>
            <ac:spMk id="16" creationId="{1DEDA826-0CC6-45C8-B90F-CB99E02CFB47}"/>
          </ac:spMkLst>
        </pc:spChg>
        <pc:spChg chg="add del">
          <ac:chgData name="LUIS FELIPE NOVAES BARCHESCHI" userId="S::luis.barcheschi@fatec.sp.gov.br::06abc8d0-5fb9-46d2-a0ab-1ab404e7cf7a" providerId="AD" clId="Web-{507A640E-314D-AA44-3847-B91E3AB98D9C}" dt="2024-05-28T13:32:36.482" v="21"/>
          <ac:spMkLst>
            <pc:docMk/>
            <pc:sldMk cId="109857222" sldId="256"/>
            <ac:spMk id="18" creationId="{D0B7304F-E6C0-414A-A6DA-6D87129ACDD3}"/>
          </ac:spMkLst>
        </pc:spChg>
        <pc:spChg chg="add">
          <ac:chgData name="LUIS FELIPE NOVAES BARCHESCHI" userId="S::luis.barcheschi@fatec.sp.gov.br::06abc8d0-5fb9-46d2-a0ab-1ab404e7cf7a" providerId="AD" clId="Web-{507A640E-314D-AA44-3847-B91E3AB98D9C}" dt="2024-05-28T13:32:37.232" v="22"/>
          <ac:spMkLst>
            <pc:docMk/>
            <pc:sldMk cId="109857222" sldId="256"/>
            <ac:spMk id="22" creationId="{19F9BF86-FE94-4517-B97D-026C7515E589}"/>
          </ac:spMkLst>
        </pc:spChg>
        <pc:spChg chg="add">
          <ac:chgData name="LUIS FELIPE NOVAES BARCHESCHI" userId="S::luis.barcheschi@fatec.sp.gov.br::06abc8d0-5fb9-46d2-a0ab-1ab404e7cf7a" providerId="AD" clId="Web-{507A640E-314D-AA44-3847-B91E3AB98D9C}" dt="2024-05-28T13:32:37.232" v="22"/>
          <ac:spMkLst>
            <pc:docMk/>
            <pc:sldMk cId="109857222" sldId="256"/>
            <ac:spMk id="24" creationId="{1DEDA826-0CC6-45C8-B90F-CB99E02CFB47}"/>
          </ac:spMkLst>
        </pc:spChg>
        <pc:picChg chg="add del">
          <ac:chgData name="LUIS FELIPE NOVAES BARCHESCHI" userId="S::luis.barcheschi@fatec.sp.gov.br::06abc8d0-5fb9-46d2-a0ab-1ab404e7cf7a" providerId="AD" clId="Web-{507A640E-314D-AA44-3847-B91E3AB98D9C}" dt="2024-05-28T13:32:25.216" v="17"/>
          <ac:picMkLst>
            <pc:docMk/>
            <pc:sldMk cId="109857222" sldId="256"/>
            <ac:picMk id="4" creationId="{4A86E62C-3622-250C-CACF-22893438A283}"/>
          </ac:picMkLst>
        </pc:picChg>
        <pc:picChg chg="add del">
          <ac:chgData name="LUIS FELIPE NOVAES BARCHESCHI" userId="S::luis.barcheschi@fatec.sp.gov.br::06abc8d0-5fb9-46d2-a0ab-1ab404e7cf7a" providerId="AD" clId="Web-{507A640E-314D-AA44-3847-B91E3AB98D9C}" dt="2024-05-28T13:32:32.435" v="19"/>
          <ac:picMkLst>
            <pc:docMk/>
            <pc:sldMk cId="109857222" sldId="256"/>
            <ac:picMk id="15" creationId="{BDCC1298-7279-286F-43A2-01F0728DB5E5}"/>
          </ac:picMkLst>
        </pc:picChg>
        <pc:picChg chg="add del">
          <ac:chgData name="LUIS FELIPE NOVAES BARCHESCHI" userId="S::luis.barcheschi@fatec.sp.gov.br::06abc8d0-5fb9-46d2-a0ab-1ab404e7cf7a" providerId="AD" clId="Web-{507A640E-314D-AA44-3847-B91E3AB98D9C}" dt="2024-05-28T13:32:36.482" v="21"/>
          <ac:picMkLst>
            <pc:docMk/>
            <pc:sldMk cId="109857222" sldId="256"/>
            <ac:picMk id="19" creationId="{4A86E62C-3622-250C-CACF-22893438A283}"/>
          </ac:picMkLst>
        </pc:picChg>
        <pc:picChg chg="add">
          <ac:chgData name="LUIS FELIPE NOVAES BARCHESCHI" userId="S::luis.barcheschi@fatec.sp.gov.br::06abc8d0-5fb9-46d2-a0ab-1ab404e7cf7a" providerId="AD" clId="Web-{507A640E-314D-AA44-3847-B91E3AB98D9C}" dt="2024-05-28T13:32:37.232" v="22"/>
          <ac:picMkLst>
            <pc:docMk/>
            <pc:sldMk cId="109857222" sldId="256"/>
            <ac:picMk id="23" creationId="{BDCC1298-7279-286F-43A2-01F0728DB5E5}"/>
          </ac:picMkLst>
        </pc:picChg>
        <pc:cxnChg chg="add del">
          <ac:chgData name="LUIS FELIPE NOVAES BARCHESCHI" userId="S::luis.barcheschi@fatec.sp.gov.br::06abc8d0-5fb9-46d2-a0ab-1ab404e7cf7a" providerId="AD" clId="Web-{507A640E-314D-AA44-3847-B91E3AB98D9C}" dt="2024-05-28T13:32:25.216" v="17"/>
          <ac:cxnSpMkLst>
            <pc:docMk/>
            <pc:sldMk cId="109857222" sldId="256"/>
            <ac:cxnSpMk id="11" creationId="{1163B6C4-0500-4B1A-9149-4A6C7EDAF15F}"/>
          </ac:cxnSpMkLst>
        </pc:cxnChg>
        <pc:cxnChg chg="add del">
          <ac:chgData name="LUIS FELIPE NOVAES BARCHESCHI" userId="S::luis.barcheschi@fatec.sp.gov.br::06abc8d0-5fb9-46d2-a0ab-1ab404e7cf7a" providerId="AD" clId="Web-{507A640E-314D-AA44-3847-B91E3AB98D9C}" dt="2024-05-28T13:32:32.435" v="19"/>
          <ac:cxnSpMkLst>
            <pc:docMk/>
            <pc:sldMk cId="109857222" sldId="256"/>
            <ac:cxnSpMk id="13" creationId="{23DDA327-270B-43AF-BDBD-2EB50E83E222}"/>
          </ac:cxnSpMkLst>
        </pc:cxnChg>
        <pc:cxnChg chg="add del">
          <ac:chgData name="LUIS FELIPE NOVAES BARCHESCHI" userId="S::luis.barcheschi@fatec.sp.gov.br::06abc8d0-5fb9-46d2-a0ab-1ab404e7cf7a" providerId="AD" clId="Web-{507A640E-314D-AA44-3847-B91E3AB98D9C}" dt="2024-05-28T13:32:36.482" v="21"/>
          <ac:cxnSpMkLst>
            <pc:docMk/>
            <pc:sldMk cId="109857222" sldId="256"/>
            <ac:cxnSpMk id="20" creationId="{1163B6C4-0500-4B1A-9149-4A6C7EDAF15F}"/>
          </ac:cxnSpMkLst>
        </pc:cxnChg>
        <pc:cxnChg chg="add">
          <ac:chgData name="LUIS FELIPE NOVAES BARCHESCHI" userId="S::luis.barcheschi@fatec.sp.gov.br::06abc8d0-5fb9-46d2-a0ab-1ab404e7cf7a" providerId="AD" clId="Web-{507A640E-314D-AA44-3847-B91E3AB98D9C}" dt="2024-05-28T13:32:37.232" v="22"/>
          <ac:cxnSpMkLst>
            <pc:docMk/>
            <pc:sldMk cId="109857222" sldId="256"/>
            <ac:cxnSpMk id="25" creationId="{23DDA327-270B-43AF-BDBD-2EB50E83E222}"/>
          </ac:cxnSpMkLst>
        </pc:cxnChg>
      </pc:sldChg>
      <pc:sldChg chg="addSp delSp modSp new del mod setBg setClrOvrMap">
        <pc:chgData name="LUIS FELIPE NOVAES BARCHESCHI" userId="S::luis.barcheschi@fatec.sp.gov.br::06abc8d0-5fb9-46d2-a0ab-1ab404e7cf7a" providerId="AD" clId="Web-{507A640E-314D-AA44-3847-B91E3AB98D9C}" dt="2024-05-28T13:54:12.801" v="168"/>
        <pc:sldMkLst>
          <pc:docMk/>
          <pc:sldMk cId="2987332317" sldId="257"/>
        </pc:sldMkLst>
        <pc:spChg chg="mod ord">
          <ac:chgData name="LUIS FELIPE NOVAES BARCHESCHI" userId="S::luis.barcheschi@fatec.sp.gov.br::06abc8d0-5fb9-46d2-a0ab-1ab404e7cf7a" providerId="AD" clId="Web-{507A640E-314D-AA44-3847-B91E3AB98D9C}" dt="2024-05-28T13:54:03.989" v="167"/>
          <ac:spMkLst>
            <pc:docMk/>
            <pc:sldMk cId="2987332317" sldId="257"/>
            <ac:spMk id="2" creationId="{FD1C83FE-8364-B350-4936-CC481023C3BD}"/>
          </ac:spMkLst>
        </pc:spChg>
        <pc:spChg chg="del">
          <ac:chgData name="LUIS FELIPE NOVAES BARCHESCHI" userId="S::luis.barcheschi@fatec.sp.gov.br::06abc8d0-5fb9-46d2-a0ab-1ab404e7cf7a" providerId="AD" clId="Web-{507A640E-314D-AA44-3847-B91E3AB98D9C}" dt="2024-05-28T13:46:24.211" v="91"/>
          <ac:spMkLst>
            <pc:docMk/>
            <pc:sldMk cId="2987332317" sldId="257"/>
            <ac:spMk id="3" creationId="{6BAEA01D-57E1-194C-364F-6A720A056A90}"/>
          </ac:spMkLst>
        </pc:spChg>
        <pc:spChg chg="add del">
          <ac:chgData name="LUIS FELIPE NOVAES BARCHESCHI" userId="S::luis.barcheschi@fatec.sp.gov.br::06abc8d0-5fb9-46d2-a0ab-1ab404e7cf7a" providerId="AD" clId="Web-{507A640E-314D-AA44-3847-B91E3AB98D9C}" dt="2024-05-28T13:47:35.760" v="106"/>
          <ac:spMkLst>
            <pc:docMk/>
            <pc:sldMk cId="2987332317" sldId="257"/>
            <ac:spMk id="8" creationId="{80509365-EBDC-8FAF-8F95-2278119A3ED5}"/>
          </ac:spMkLst>
        </pc:spChg>
        <pc:spChg chg="add del">
          <ac:chgData name="LUIS FELIPE NOVAES BARCHESCHI" userId="S::luis.barcheschi@fatec.sp.gov.br::06abc8d0-5fb9-46d2-a0ab-1ab404e7cf7a" providerId="AD" clId="Web-{507A640E-314D-AA44-3847-B91E3AB98D9C}" dt="2024-05-28T13:47:18.650" v="102"/>
          <ac:spMkLst>
            <pc:docMk/>
            <pc:sldMk cId="2987332317" sldId="257"/>
            <ac:spMk id="11" creationId="{19F9BF86-FE94-4517-B97D-026C7515E589}"/>
          </ac:spMkLst>
        </pc:spChg>
        <pc:spChg chg="add del">
          <ac:chgData name="LUIS FELIPE NOVAES BARCHESCHI" userId="S::luis.barcheschi@fatec.sp.gov.br::06abc8d0-5fb9-46d2-a0ab-1ab404e7cf7a" providerId="AD" clId="Web-{507A640E-314D-AA44-3847-B91E3AB98D9C}" dt="2024-05-28T13:47:18.650" v="102"/>
          <ac:spMkLst>
            <pc:docMk/>
            <pc:sldMk cId="2987332317" sldId="257"/>
            <ac:spMk id="13" creationId="{05DEC45B-BA77-21C0-3869-05DE7C92376D}"/>
          </ac:spMkLst>
        </pc:spChg>
        <pc:spChg chg="add del">
          <ac:chgData name="LUIS FELIPE NOVAES BARCHESCHI" userId="S::luis.barcheschi@fatec.sp.gov.br::06abc8d0-5fb9-46d2-a0ab-1ab404e7cf7a" providerId="AD" clId="Web-{507A640E-314D-AA44-3847-B91E3AB98D9C}" dt="2024-05-28T13:47:27.525" v="104"/>
          <ac:spMkLst>
            <pc:docMk/>
            <pc:sldMk cId="2987332317" sldId="257"/>
            <ac:spMk id="18" creationId="{19F9BF86-FE94-4517-B97D-026C7515E589}"/>
          </ac:spMkLst>
        </pc:spChg>
        <pc:spChg chg="add del">
          <ac:chgData name="LUIS FELIPE NOVAES BARCHESCHI" userId="S::luis.barcheschi@fatec.sp.gov.br::06abc8d0-5fb9-46d2-a0ab-1ab404e7cf7a" providerId="AD" clId="Web-{507A640E-314D-AA44-3847-B91E3AB98D9C}" dt="2024-05-28T13:47:35.760" v="106"/>
          <ac:spMkLst>
            <pc:docMk/>
            <pc:sldMk cId="2987332317" sldId="257"/>
            <ac:spMk id="21" creationId="{744CAA32-F237-419C-A2DD-43C28D920D3C}"/>
          </ac:spMkLst>
        </pc:spChg>
        <pc:spChg chg="add del">
          <ac:chgData name="LUIS FELIPE NOVAES BARCHESCHI" userId="S::luis.barcheschi@fatec.sp.gov.br::06abc8d0-5fb9-46d2-a0ab-1ab404e7cf7a" providerId="AD" clId="Web-{507A640E-314D-AA44-3847-B91E3AB98D9C}" dt="2024-05-28T13:47:38.354" v="108"/>
          <ac:spMkLst>
            <pc:docMk/>
            <pc:sldMk cId="2987332317" sldId="257"/>
            <ac:spMk id="25" creationId="{19F9BF86-FE94-4517-B97D-026C7515E589}"/>
          </ac:spMkLst>
        </pc:spChg>
        <pc:spChg chg="add del">
          <ac:chgData name="LUIS FELIPE NOVAES BARCHESCHI" userId="S::luis.barcheschi@fatec.sp.gov.br::06abc8d0-5fb9-46d2-a0ab-1ab404e7cf7a" providerId="AD" clId="Web-{507A640E-314D-AA44-3847-B91E3AB98D9C}" dt="2024-05-28T13:47:44.385" v="110"/>
          <ac:spMkLst>
            <pc:docMk/>
            <pc:sldMk cId="2987332317" sldId="257"/>
            <ac:spMk id="29" creationId="{19F9BF86-FE94-4517-B97D-026C7515E589}"/>
          </ac:spMkLst>
        </pc:spChg>
        <pc:spChg chg="add del">
          <ac:chgData name="LUIS FELIPE NOVAES BARCHESCHI" userId="S::luis.barcheschi@fatec.sp.gov.br::06abc8d0-5fb9-46d2-a0ab-1ab404e7cf7a" providerId="AD" clId="Web-{507A640E-314D-AA44-3847-B91E3AB98D9C}" dt="2024-05-28T13:47:44.385" v="110"/>
          <ac:spMkLst>
            <pc:docMk/>
            <pc:sldMk cId="2987332317" sldId="257"/>
            <ac:spMk id="30" creationId="{05DEC45B-BA77-21C0-3869-05DE7C92376D}"/>
          </ac:spMkLst>
        </pc:spChg>
        <pc:spChg chg="add del">
          <ac:chgData name="LUIS FELIPE NOVAES BARCHESCHI" userId="S::luis.barcheschi@fatec.sp.gov.br::06abc8d0-5fb9-46d2-a0ab-1ab404e7cf7a" providerId="AD" clId="Web-{507A640E-314D-AA44-3847-B91E3AB98D9C}" dt="2024-05-28T13:50:51.187" v="135"/>
          <ac:spMkLst>
            <pc:docMk/>
            <pc:sldMk cId="2987332317" sldId="257"/>
            <ac:spMk id="34" creationId="{19F9BF86-FE94-4517-B97D-026C7515E589}"/>
          </ac:spMkLst>
        </pc:spChg>
        <pc:spChg chg="add del">
          <ac:chgData name="LUIS FELIPE NOVAES BARCHESCHI" userId="S::luis.barcheschi@fatec.sp.gov.br::06abc8d0-5fb9-46d2-a0ab-1ab404e7cf7a" providerId="AD" clId="Web-{507A640E-314D-AA44-3847-B91E3AB98D9C}" dt="2024-05-28T13:53:41.051" v="166"/>
          <ac:spMkLst>
            <pc:docMk/>
            <pc:sldMk cId="2987332317" sldId="257"/>
            <ac:spMk id="42" creationId="{19F9BF86-FE94-4517-B97D-026C7515E589}"/>
          </ac:spMkLst>
        </pc:spChg>
        <pc:spChg chg="add del">
          <ac:chgData name="LUIS FELIPE NOVAES BARCHESCHI" userId="S::luis.barcheschi@fatec.sp.gov.br::06abc8d0-5fb9-46d2-a0ab-1ab404e7cf7a" providerId="AD" clId="Web-{507A640E-314D-AA44-3847-B91E3AB98D9C}" dt="2024-05-28T13:54:03.989" v="167"/>
          <ac:spMkLst>
            <pc:docMk/>
            <pc:sldMk cId="2987332317" sldId="257"/>
            <ac:spMk id="51" creationId="{19F9BF86-FE94-4517-B97D-026C7515E589}"/>
          </ac:spMkLst>
        </pc:spChg>
        <pc:spChg chg="add">
          <ac:chgData name="LUIS FELIPE NOVAES BARCHESCHI" userId="S::luis.barcheschi@fatec.sp.gov.br::06abc8d0-5fb9-46d2-a0ab-1ab404e7cf7a" providerId="AD" clId="Web-{507A640E-314D-AA44-3847-B91E3AB98D9C}" dt="2024-05-28T13:54:03.989" v="167"/>
          <ac:spMkLst>
            <pc:docMk/>
            <pc:sldMk cId="2987332317" sldId="257"/>
            <ac:spMk id="60" creationId="{19F9BF86-FE94-4517-B97D-026C7515E589}"/>
          </ac:spMkLst>
        </pc:spChg>
        <pc:spChg chg="add">
          <ac:chgData name="LUIS FELIPE NOVAES BARCHESCHI" userId="S::luis.barcheschi@fatec.sp.gov.br::06abc8d0-5fb9-46d2-a0ab-1ab404e7cf7a" providerId="AD" clId="Web-{507A640E-314D-AA44-3847-B91E3AB98D9C}" dt="2024-05-28T13:54:03.989" v="167"/>
          <ac:spMkLst>
            <pc:docMk/>
            <pc:sldMk cId="2987332317" sldId="257"/>
            <ac:spMk id="62" creationId="{36136311-C81B-47C5-AE0A-5641A5A59520}"/>
          </ac:spMkLst>
        </pc:spChg>
        <pc:picChg chg="add mod ord">
          <ac:chgData name="LUIS FELIPE NOVAES BARCHESCHI" userId="S::luis.barcheschi@fatec.sp.gov.br::06abc8d0-5fb9-46d2-a0ab-1ab404e7cf7a" providerId="AD" clId="Web-{507A640E-314D-AA44-3847-B91E3AB98D9C}" dt="2024-05-28T13:54:03.989" v="167"/>
          <ac:picMkLst>
            <pc:docMk/>
            <pc:sldMk cId="2987332317" sldId="257"/>
            <ac:picMk id="4" creationId="{5E47DF82-10F6-40E4-E0BE-A3ABC3431442}"/>
          </ac:picMkLst>
        </pc:picChg>
        <pc:cxnChg chg="add del">
          <ac:chgData name="LUIS FELIPE NOVAES BARCHESCHI" userId="S::luis.barcheschi@fatec.sp.gov.br::06abc8d0-5fb9-46d2-a0ab-1ab404e7cf7a" providerId="AD" clId="Web-{507A640E-314D-AA44-3847-B91E3AB98D9C}" dt="2024-05-28T13:47:18.650" v="102"/>
          <ac:cxnSpMkLst>
            <pc:docMk/>
            <pc:sldMk cId="2987332317" sldId="257"/>
            <ac:cxnSpMk id="9" creationId="{118E06E4-607B-144B-382B-AD3D06B1EE8C}"/>
          </ac:cxnSpMkLst>
        </pc:cxnChg>
        <pc:cxnChg chg="add del">
          <ac:chgData name="LUIS FELIPE NOVAES BARCHESCHI" userId="S::luis.barcheschi@fatec.sp.gov.br::06abc8d0-5fb9-46d2-a0ab-1ab404e7cf7a" providerId="AD" clId="Web-{507A640E-314D-AA44-3847-B91E3AB98D9C}" dt="2024-05-28T13:47:18.650" v="102"/>
          <ac:cxnSpMkLst>
            <pc:docMk/>
            <pc:sldMk cId="2987332317" sldId="257"/>
            <ac:cxnSpMk id="15" creationId="{6E25B8EB-C8DD-E579-2093-D182FC5B0F46}"/>
          </ac:cxnSpMkLst>
        </pc:cxnChg>
        <pc:cxnChg chg="add del">
          <ac:chgData name="LUIS FELIPE NOVAES BARCHESCHI" userId="S::luis.barcheschi@fatec.sp.gov.br::06abc8d0-5fb9-46d2-a0ab-1ab404e7cf7a" providerId="AD" clId="Web-{507A640E-314D-AA44-3847-B91E3AB98D9C}" dt="2024-05-28T13:47:27.525" v="104"/>
          <ac:cxnSpMkLst>
            <pc:docMk/>
            <pc:sldMk cId="2987332317" sldId="257"/>
            <ac:cxnSpMk id="17" creationId="{118E06E4-607B-144B-382B-AD3D06B1EE8C}"/>
          </ac:cxnSpMkLst>
        </pc:cxnChg>
        <pc:cxnChg chg="add del">
          <ac:chgData name="LUIS FELIPE NOVAES BARCHESCHI" userId="S::luis.barcheschi@fatec.sp.gov.br::06abc8d0-5fb9-46d2-a0ab-1ab404e7cf7a" providerId="AD" clId="Web-{507A640E-314D-AA44-3847-B91E3AB98D9C}" dt="2024-05-28T13:47:27.525" v="104"/>
          <ac:cxnSpMkLst>
            <pc:docMk/>
            <pc:sldMk cId="2987332317" sldId="257"/>
            <ac:cxnSpMk id="19" creationId="{426B4E86-32C4-273A-1ADF-6B44243549D7}"/>
          </ac:cxnSpMkLst>
        </pc:cxnChg>
        <pc:cxnChg chg="add del">
          <ac:chgData name="LUIS FELIPE NOVAES BARCHESCHI" userId="S::luis.barcheschi@fatec.sp.gov.br::06abc8d0-5fb9-46d2-a0ab-1ab404e7cf7a" providerId="AD" clId="Web-{507A640E-314D-AA44-3847-B91E3AB98D9C}" dt="2024-05-28T13:47:35.760" v="106"/>
          <ac:cxnSpMkLst>
            <pc:docMk/>
            <pc:sldMk cId="2987332317" sldId="257"/>
            <ac:cxnSpMk id="22" creationId="{08052531-D50B-3899-B150-D05525F4F2BC}"/>
          </ac:cxnSpMkLst>
        </pc:cxnChg>
        <pc:cxnChg chg="add del">
          <ac:chgData name="LUIS FELIPE NOVAES BARCHESCHI" userId="S::luis.barcheschi@fatec.sp.gov.br::06abc8d0-5fb9-46d2-a0ab-1ab404e7cf7a" providerId="AD" clId="Web-{507A640E-314D-AA44-3847-B91E3AB98D9C}" dt="2024-05-28T13:47:38.354" v="108"/>
          <ac:cxnSpMkLst>
            <pc:docMk/>
            <pc:sldMk cId="2987332317" sldId="257"/>
            <ac:cxnSpMk id="24" creationId="{118E06E4-607B-144B-382B-AD3D06B1EE8C}"/>
          </ac:cxnSpMkLst>
        </pc:cxnChg>
        <pc:cxnChg chg="add del">
          <ac:chgData name="LUIS FELIPE NOVAES BARCHESCHI" userId="S::luis.barcheschi@fatec.sp.gov.br::06abc8d0-5fb9-46d2-a0ab-1ab404e7cf7a" providerId="AD" clId="Web-{507A640E-314D-AA44-3847-B91E3AB98D9C}" dt="2024-05-28T13:47:38.354" v="108"/>
          <ac:cxnSpMkLst>
            <pc:docMk/>
            <pc:sldMk cId="2987332317" sldId="257"/>
            <ac:cxnSpMk id="26" creationId="{426B4E86-32C4-273A-1ADF-6B44243549D7}"/>
          </ac:cxnSpMkLst>
        </pc:cxnChg>
        <pc:cxnChg chg="add del">
          <ac:chgData name="LUIS FELIPE NOVAES BARCHESCHI" userId="S::luis.barcheschi@fatec.sp.gov.br::06abc8d0-5fb9-46d2-a0ab-1ab404e7cf7a" providerId="AD" clId="Web-{507A640E-314D-AA44-3847-B91E3AB98D9C}" dt="2024-05-28T13:47:44.385" v="110"/>
          <ac:cxnSpMkLst>
            <pc:docMk/>
            <pc:sldMk cId="2987332317" sldId="257"/>
            <ac:cxnSpMk id="28" creationId="{118E06E4-607B-144B-382B-AD3D06B1EE8C}"/>
          </ac:cxnSpMkLst>
        </pc:cxnChg>
        <pc:cxnChg chg="add del">
          <ac:chgData name="LUIS FELIPE NOVAES BARCHESCHI" userId="S::luis.barcheschi@fatec.sp.gov.br::06abc8d0-5fb9-46d2-a0ab-1ab404e7cf7a" providerId="AD" clId="Web-{507A640E-314D-AA44-3847-B91E3AB98D9C}" dt="2024-05-28T13:47:44.385" v="110"/>
          <ac:cxnSpMkLst>
            <pc:docMk/>
            <pc:sldMk cId="2987332317" sldId="257"/>
            <ac:cxnSpMk id="31" creationId="{6E25B8EB-C8DD-E579-2093-D182FC5B0F46}"/>
          </ac:cxnSpMkLst>
        </pc:cxnChg>
        <pc:cxnChg chg="add del">
          <ac:chgData name="LUIS FELIPE NOVAES BARCHESCHI" userId="S::luis.barcheschi@fatec.sp.gov.br::06abc8d0-5fb9-46d2-a0ab-1ab404e7cf7a" providerId="AD" clId="Web-{507A640E-314D-AA44-3847-B91E3AB98D9C}" dt="2024-05-28T13:50:51.187" v="135"/>
          <ac:cxnSpMkLst>
            <pc:docMk/>
            <pc:sldMk cId="2987332317" sldId="257"/>
            <ac:cxnSpMk id="33" creationId="{118E06E4-607B-144B-382B-AD3D06B1EE8C}"/>
          </ac:cxnSpMkLst>
        </pc:cxnChg>
        <pc:cxnChg chg="add del">
          <ac:chgData name="LUIS FELIPE NOVAES BARCHESCHI" userId="S::luis.barcheschi@fatec.sp.gov.br::06abc8d0-5fb9-46d2-a0ab-1ab404e7cf7a" providerId="AD" clId="Web-{507A640E-314D-AA44-3847-B91E3AB98D9C}" dt="2024-05-28T13:50:51.187" v="135"/>
          <ac:cxnSpMkLst>
            <pc:docMk/>
            <pc:sldMk cId="2987332317" sldId="257"/>
            <ac:cxnSpMk id="35" creationId="{426B4E86-32C4-273A-1ADF-6B44243549D7}"/>
          </ac:cxnSpMkLst>
        </pc:cxnChg>
        <pc:cxnChg chg="add del">
          <ac:chgData name="LUIS FELIPE NOVAES BARCHESCHI" userId="S::luis.barcheschi@fatec.sp.gov.br::06abc8d0-5fb9-46d2-a0ab-1ab404e7cf7a" providerId="AD" clId="Web-{507A640E-314D-AA44-3847-B91E3AB98D9C}" dt="2024-05-28T13:53:41.051" v="166"/>
          <ac:cxnSpMkLst>
            <pc:docMk/>
            <pc:sldMk cId="2987332317" sldId="257"/>
            <ac:cxnSpMk id="40" creationId="{118E06E4-607B-144B-382B-AD3D06B1EE8C}"/>
          </ac:cxnSpMkLst>
        </pc:cxnChg>
        <pc:cxnChg chg="add del">
          <ac:chgData name="LUIS FELIPE NOVAES BARCHESCHI" userId="S::luis.barcheschi@fatec.sp.gov.br::06abc8d0-5fb9-46d2-a0ab-1ab404e7cf7a" providerId="AD" clId="Web-{507A640E-314D-AA44-3847-B91E3AB98D9C}" dt="2024-05-28T13:53:41.051" v="166"/>
          <ac:cxnSpMkLst>
            <pc:docMk/>
            <pc:sldMk cId="2987332317" sldId="257"/>
            <ac:cxnSpMk id="44" creationId="{7CC73A33-65FF-41A9-A3B0-006753CD1028}"/>
          </ac:cxnSpMkLst>
        </pc:cxnChg>
        <pc:cxnChg chg="add del">
          <ac:chgData name="LUIS FELIPE NOVAES BARCHESCHI" userId="S::luis.barcheschi@fatec.sp.gov.br::06abc8d0-5fb9-46d2-a0ab-1ab404e7cf7a" providerId="AD" clId="Web-{507A640E-314D-AA44-3847-B91E3AB98D9C}" dt="2024-05-28T13:54:03.989" v="167"/>
          <ac:cxnSpMkLst>
            <pc:docMk/>
            <pc:sldMk cId="2987332317" sldId="257"/>
            <ac:cxnSpMk id="49" creationId="{118E06E4-607B-144B-382B-AD3D06B1EE8C}"/>
          </ac:cxnSpMkLst>
        </pc:cxnChg>
        <pc:cxnChg chg="add del">
          <ac:chgData name="LUIS FELIPE NOVAES BARCHESCHI" userId="S::luis.barcheschi@fatec.sp.gov.br::06abc8d0-5fb9-46d2-a0ab-1ab404e7cf7a" providerId="AD" clId="Web-{507A640E-314D-AA44-3847-B91E3AB98D9C}" dt="2024-05-28T13:54:03.989" v="167"/>
          <ac:cxnSpMkLst>
            <pc:docMk/>
            <pc:sldMk cId="2987332317" sldId="257"/>
            <ac:cxnSpMk id="53" creationId="{7CC73A33-65FF-41A9-A3B0-006753CD1028}"/>
          </ac:cxnSpMkLst>
        </pc:cxnChg>
        <pc:cxnChg chg="add">
          <ac:chgData name="LUIS FELIPE NOVAES BARCHESCHI" userId="S::luis.barcheschi@fatec.sp.gov.br::06abc8d0-5fb9-46d2-a0ab-1ab404e7cf7a" providerId="AD" clId="Web-{507A640E-314D-AA44-3847-B91E3AB98D9C}" dt="2024-05-28T13:54:03.989" v="167"/>
          <ac:cxnSpMkLst>
            <pc:docMk/>
            <pc:sldMk cId="2987332317" sldId="257"/>
            <ac:cxnSpMk id="58" creationId="{118E06E4-607B-144B-382B-AD3D06B1EE8C}"/>
          </ac:cxnSpMkLst>
        </pc:cxnChg>
        <pc:cxnChg chg="add">
          <ac:chgData name="LUIS FELIPE NOVAES BARCHESCHI" userId="S::luis.barcheschi@fatec.sp.gov.br::06abc8d0-5fb9-46d2-a0ab-1ab404e7cf7a" providerId="AD" clId="Web-{507A640E-314D-AA44-3847-B91E3AB98D9C}" dt="2024-05-28T13:54:03.989" v="167"/>
          <ac:cxnSpMkLst>
            <pc:docMk/>
            <pc:sldMk cId="2987332317" sldId="257"/>
            <ac:cxnSpMk id="64" creationId="{7CC73A33-65FF-41A9-A3B0-006753CD1028}"/>
          </ac:cxnSpMkLst>
        </pc:cxnChg>
      </pc:sldChg>
      <pc:sldChg chg="addSp delSp modSp new del mod setBg setClrOvrMap">
        <pc:chgData name="LUIS FELIPE NOVAES BARCHESCHI" userId="S::luis.barcheschi@fatec.sp.gov.br::06abc8d0-5fb9-46d2-a0ab-1ab404e7cf7a" providerId="AD" clId="Web-{507A640E-314D-AA44-3847-B91E3AB98D9C}" dt="2024-05-28T13:43:45.066" v="77"/>
        <pc:sldMkLst>
          <pc:docMk/>
          <pc:sldMk cId="3532049050" sldId="257"/>
        </pc:sldMkLst>
        <pc:spChg chg="mod ord">
          <ac:chgData name="LUIS FELIPE NOVAES BARCHESCHI" userId="S::luis.barcheschi@fatec.sp.gov.br::06abc8d0-5fb9-46d2-a0ab-1ab404e7cf7a" providerId="AD" clId="Web-{507A640E-314D-AA44-3847-B91E3AB98D9C}" dt="2024-05-28T13:41:24.746" v="53"/>
          <ac:spMkLst>
            <pc:docMk/>
            <pc:sldMk cId="3532049050" sldId="257"/>
            <ac:spMk id="2" creationId="{7EF5277C-0448-E060-7357-879B6D1338C7}"/>
          </ac:spMkLst>
        </pc:spChg>
        <pc:spChg chg="del mod">
          <ac:chgData name="LUIS FELIPE NOVAES BARCHESCHI" userId="S::luis.barcheschi@fatec.sp.gov.br::06abc8d0-5fb9-46d2-a0ab-1ab404e7cf7a" providerId="AD" clId="Web-{507A640E-314D-AA44-3847-B91E3AB98D9C}" dt="2024-05-28T13:40:45.292" v="44"/>
          <ac:spMkLst>
            <pc:docMk/>
            <pc:sldMk cId="3532049050" sldId="257"/>
            <ac:spMk id="3" creationId="{1DBEE984-7ECA-9378-4189-CB75C73D4FCA}"/>
          </ac:spMkLst>
        </pc:spChg>
        <pc:spChg chg="add del">
          <ac:chgData name="LUIS FELIPE NOVAES BARCHESCHI" userId="S::luis.barcheschi@fatec.sp.gov.br::06abc8d0-5fb9-46d2-a0ab-1ab404e7cf7a" providerId="AD" clId="Web-{507A640E-314D-AA44-3847-B91E3AB98D9C}" dt="2024-05-28T13:41:14.230" v="48"/>
          <ac:spMkLst>
            <pc:docMk/>
            <pc:sldMk cId="3532049050" sldId="257"/>
            <ac:spMk id="8" creationId="{E130E643-C012-88FB-B675-31A51452D3CF}"/>
          </ac:spMkLst>
        </pc:spChg>
        <pc:spChg chg="add del">
          <ac:chgData name="LUIS FELIPE NOVAES BARCHESCHI" userId="S::luis.barcheschi@fatec.sp.gov.br::06abc8d0-5fb9-46d2-a0ab-1ab404e7cf7a" providerId="AD" clId="Web-{507A640E-314D-AA44-3847-B91E3AB98D9C}" dt="2024-05-28T13:41:08.324" v="46"/>
          <ac:spMkLst>
            <pc:docMk/>
            <pc:sldMk cId="3532049050" sldId="257"/>
            <ac:spMk id="11" creationId="{19F9BF86-FE94-4517-B97D-026C7515E589}"/>
          </ac:spMkLst>
        </pc:spChg>
        <pc:spChg chg="add del">
          <ac:chgData name="LUIS FELIPE NOVAES BARCHESCHI" userId="S::luis.barcheschi@fatec.sp.gov.br::06abc8d0-5fb9-46d2-a0ab-1ab404e7cf7a" providerId="AD" clId="Web-{507A640E-314D-AA44-3847-B91E3AB98D9C}" dt="2024-05-28T13:41:08.324" v="46"/>
          <ac:spMkLst>
            <pc:docMk/>
            <pc:sldMk cId="3532049050" sldId="257"/>
            <ac:spMk id="13" creationId="{05DEC45B-BA77-21C0-3869-05DE7C92376D}"/>
          </ac:spMkLst>
        </pc:spChg>
        <pc:spChg chg="add del">
          <ac:chgData name="LUIS FELIPE NOVAES BARCHESCHI" userId="S::luis.barcheschi@fatec.sp.gov.br::06abc8d0-5fb9-46d2-a0ab-1ab404e7cf7a" providerId="AD" clId="Web-{507A640E-314D-AA44-3847-B91E3AB98D9C}" dt="2024-05-28T13:41:14.230" v="48"/>
          <ac:spMkLst>
            <pc:docMk/>
            <pc:sldMk cId="3532049050" sldId="257"/>
            <ac:spMk id="17" creationId="{744CAA32-F237-419C-A2DD-43C28D920D3C}"/>
          </ac:spMkLst>
        </pc:spChg>
        <pc:spChg chg="add del">
          <ac:chgData name="LUIS FELIPE NOVAES BARCHESCHI" userId="S::luis.barcheschi@fatec.sp.gov.br::06abc8d0-5fb9-46d2-a0ab-1ab404e7cf7a" providerId="AD" clId="Web-{507A640E-314D-AA44-3847-B91E3AB98D9C}" dt="2024-05-28T13:41:17.730" v="50"/>
          <ac:spMkLst>
            <pc:docMk/>
            <pc:sldMk cId="3532049050" sldId="257"/>
            <ac:spMk id="20" creationId="{744CAA32-F237-419C-A2DD-43C28D920D3C}"/>
          </ac:spMkLst>
        </pc:spChg>
        <pc:spChg chg="add del">
          <ac:chgData name="LUIS FELIPE NOVAES BARCHESCHI" userId="S::luis.barcheschi@fatec.sp.gov.br::06abc8d0-5fb9-46d2-a0ab-1ab404e7cf7a" providerId="AD" clId="Web-{507A640E-314D-AA44-3847-B91E3AB98D9C}" dt="2024-05-28T13:41:17.730" v="50"/>
          <ac:spMkLst>
            <pc:docMk/>
            <pc:sldMk cId="3532049050" sldId="257"/>
            <ac:spMk id="22" creationId="{EBEE07CF-02DB-C9EC-2375-8F8204F23C3F}"/>
          </ac:spMkLst>
        </pc:spChg>
        <pc:spChg chg="add del">
          <ac:chgData name="LUIS FELIPE NOVAES BARCHESCHI" userId="S::luis.barcheschi@fatec.sp.gov.br::06abc8d0-5fb9-46d2-a0ab-1ab404e7cf7a" providerId="AD" clId="Web-{507A640E-314D-AA44-3847-B91E3AB98D9C}" dt="2024-05-28T13:41:24.730" v="52"/>
          <ac:spMkLst>
            <pc:docMk/>
            <pc:sldMk cId="3532049050" sldId="257"/>
            <ac:spMk id="24" creationId="{406BD704-01C2-4341-B99A-116CC7EC56EF}"/>
          </ac:spMkLst>
        </pc:spChg>
        <pc:spChg chg="add del">
          <ac:chgData name="LUIS FELIPE NOVAES BARCHESCHI" userId="S::luis.barcheschi@fatec.sp.gov.br::06abc8d0-5fb9-46d2-a0ab-1ab404e7cf7a" providerId="AD" clId="Web-{507A640E-314D-AA44-3847-B91E3AB98D9C}" dt="2024-05-28T13:41:24.730" v="52"/>
          <ac:spMkLst>
            <pc:docMk/>
            <pc:sldMk cId="3532049050" sldId="257"/>
            <ac:spMk id="25" creationId="{0225C01B-A296-4FAA-AA46-794F27DF6934}"/>
          </ac:spMkLst>
        </pc:spChg>
        <pc:spChg chg="add del">
          <ac:chgData name="LUIS FELIPE NOVAES BARCHESCHI" userId="S::luis.barcheschi@fatec.sp.gov.br::06abc8d0-5fb9-46d2-a0ab-1ab404e7cf7a" providerId="AD" clId="Web-{507A640E-314D-AA44-3847-B91E3AB98D9C}" dt="2024-05-28T13:41:24.730" v="52"/>
          <ac:spMkLst>
            <pc:docMk/>
            <pc:sldMk cId="3532049050" sldId="257"/>
            <ac:spMk id="26" creationId="{4CD086A9-9EAC-BF27-FA25-DEA0F97E5BB3}"/>
          </ac:spMkLst>
        </pc:spChg>
        <pc:spChg chg="add">
          <ac:chgData name="LUIS FELIPE NOVAES BARCHESCHI" userId="S::luis.barcheschi@fatec.sp.gov.br::06abc8d0-5fb9-46d2-a0ab-1ab404e7cf7a" providerId="AD" clId="Web-{507A640E-314D-AA44-3847-B91E3AB98D9C}" dt="2024-05-28T13:41:24.746" v="53"/>
          <ac:spMkLst>
            <pc:docMk/>
            <pc:sldMk cId="3532049050" sldId="257"/>
            <ac:spMk id="30" creationId="{19F9BF86-FE94-4517-B97D-026C7515E589}"/>
          </ac:spMkLst>
        </pc:spChg>
        <pc:spChg chg="add">
          <ac:chgData name="LUIS FELIPE NOVAES BARCHESCHI" userId="S::luis.barcheschi@fatec.sp.gov.br::06abc8d0-5fb9-46d2-a0ab-1ab404e7cf7a" providerId="AD" clId="Web-{507A640E-314D-AA44-3847-B91E3AB98D9C}" dt="2024-05-28T13:41:24.746" v="53"/>
          <ac:spMkLst>
            <pc:docMk/>
            <pc:sldMk cId="3532049050" sldId="257"/>
            <ac:spMk id="31" creationId="{05DEC45B-BA77-21C0-3869-05DE7C92376D}"/>
          </ac:spMkLst>
        </pc:spChg>
        <pc:picChg chg="add mod ord">
          <ac:chgData name="LUIS FELIPE NOVAES BARCHESCHI" userId="S::luis.barcheschi@fatec.sp.gov.br::06abc8d0-5fb9-46d2-a0ab-1ab404e7cf7a" providerId="AD" clId="Web-{507A640E-314D-AA44-3847-B91E3AB98D9C}" dt="2024-05-28T13:41:24.746" v="53"/>
          <ac:picMkLst>
            <pc:docMk/>
            <pc:sldMk cId="3532049050" sldId="257"/>
            <ac:picMk id="4" creationId="{CE07AFBB-D97D-75D2-A506-62FE3CE9B8C5}"/>
          </ac:picMkLst>
        </pc:picChg>
        <pc:cxnChg chg="add del">
          <ac:chgData name="LUIS FELIPE NOVAES BARCHESCHI" userId="S::luis.barcheschi@fatec.sp.gov.br::06abc8d0-5fb9-46d2-a0ab-1ab404e7cf7a" providerId="AD" clId="Web-{507A640E-314D-AA44-3847-B91E3AB98D9C}" dt="2024-05-28T13:41:08.324" v="46"/>
          <ac:cxnSpMkLst>
            <pc:docMk/>
            <pc:sldMk cId="3532049050" sldId="257"/>
            <ac:cxnSpMk id="9" creationId="{118E06E4-607B-144B-382B-AD3D06B1EE8C}"/>
          </ac:cxnSpMkLst>
        </pc:cxnChg>
        <pc:cxnChg chg="add del">
          <ac:chgData name="LUIS FELIPE NOVAES BARCHESCHI" userId="S::luis.barcheschi@fatec.sp.gov.br::06abc8d0-5fb9-46d2-a0ab-1ab404e7cf7a" providerId="AD" clId="Web-{507A640E-314D-AA44-3847-B91E3AB98D9C}" dt="2024-05-28T13:41:08.324" v="46"/>
          <ac:cxnSpMkLst>
            <pc:docMk/>
            <pc:sldMk cId="3532049050" sldId="257"/>
            <ac:cxnSpMk id="15" creationId="{6E25B8EB-C8DD-E579-2093-D182FC5B0F46}"/>
          </ac:cxnSpMkLst>
        </pc:cxnChg>
        <pc:cxnChg chg="add del">
          <ac:chgData name="LUIS FELIPE NOVAES BARCHESCHI" userId="S::luis.barcheschi@fatec.sp.gov.br::06abc8d0-5fb9-46d2-a0ab-1ab404e7cf7a" providerId="AD" clId="Web-{507A640E-314D-AA44-3847-B91E3AB98D9C}" dt="2024-05-28T13:41:14.230" v="48"/>
          <ac:cxnSpMkLst>
            <pc:docMk/>
            <pc:sldMk cId="3532049050" sldId="257"/>
            <ac:cxnSpMk id="18" creationId="{02C7985C-B0C3-CC50-E86A-B5EBA40E01DF}"/>
          </ac:cxnSpMkLst>
        </pc:cxnChg>
        <pc:cxnChg chg="add del">
          <ac:chgData name="LUIS FELIPE NOVAES BARCHESCHI" userId="S::luis.barcheschi@fatec.sp.gov.br::06abc8d0-5fb9-46d2-a0ab-1ab404e7cf7a" providerId="AD" clId="Web-{507A640E-314D-AA44-3847-B91E3AB98D9C}" dt="2024-05-28T13:41:17.730" v="50"/>
          <ac:cxnSpMkLst>
            <pc:docMk/>
            <pc:sldMk cId="3532049050" sldId="257"/>
            <ac:cxnSpMk id="21" creationId="{08052531-D50B-3899-B150-D05525F4F2BC}"/>
          </ac:cxnSpMkLst>
        </pc:cxnChg>
        <pc:cxnChg chg="add del">
          <ac:chgData name="LUIS FELIPE NOVAES BARCHESCHI" userId="S::luis.barcheschi@fatec.sp.gov.br::06abc8d0-5fb9-46d2-a0ab-1ab404e7cf7a" providerId="AD" clId="Web-{507A640E-314D-AA44-3847-B91E3AB98D9C}" dt="2024-05-28T13:41:24.730" v="52"/>
          <ac:cxnSpMkLst>
            <pc:docMk/>
            <pc:sldMk cId="3532049050" sldId="257"/>
            <ac:cxnSpMk id="27" creationId="{62713E66-598D-4B8A-9D2A-67C7AF46EF11}"/>
          </ac:cxnSpMkLst>
        </pc:cxnChg>
        <pc:cxnChg chg="add">
          <ac:chgData name="LUIS FELIPE NOVAES BARCHESCHI" userId="S::luis.barcheschi@fatec.sp.gov.br::06abc8d0-5fb9-46d2-a0ab-1ab404e7cf7a" providerId="AD" clId="Web-{507A640E-314D-AA44-3847-B91E3AB98D9C}" dt="2024-05-28T13:41:24.746" v="53"/>
          <ac:cxnSpMkLst>
            <pc:docMk/>
            <pc:sldMk cId="3532049050" sldId="257"/>
            <ac:cxnSpMk id="29" creationId="{118E06E4-607B-144B-382B-AD3D06B1EE8C}"/>
          </ac:cxnSpMkLst>
        </pc:cxnChg>
        <pc:cxnChg chg="add">
          <ac:chgData name="LUIS FELIPE NOVAES BARCHESCHI" userId="S::luis.barcheschi@fatec.sp.gov.br::06abc8d0-5fb9-46d2-a0ab-1ab404e7cf7a" providerId="AD" clId="Web-{507A640E-314D-AA44-3847-B91E3AB98D9C}" dt="2024-05-28T13:41:24.746" v="53"/>
          <ac:cxnSpMkLst>
            <pc:docMk/>
            <pc:sldMk cId="3532049050" sldId="257"/>
            <ac:cxnSpMk id="32" creationId="{6E25B8EB-C8DD-E579-2093-D182FC5B0F46}"/>
          </ac:cxnSpMkLst>
        </pc:cxnChg>
      </pc:sldChg>
      <pc:sldChg chg="addSp delSp modSp new del mod setBg setClrOvrMap">
        <pc:chgData name="LUIS FELIPE NOVAES BARCHESCHI" userId="S::luis.barcheschi@fatec.sp.gov.br::06abc8d0-5fb9-46d2-a0ab-1ab404e7cf7a" providerId="AD" clId="Web-{507A640E-314D-AA44-3847-B91E3AB98D9C}" dt="2024-05-28T13:46:18.773" v="89"/>
        <pc:sldMkLst>
          <pc:docMk/>
          <pc:sldMk cId="2519640472" sldId="258"/>
        </pc:sldMkLst>
        <pc:spChg chg="mod ord">
          <ac:chgData name="LUIS FELIPE NOVAES BARCHESCHI" userId="S::luis.barcheschi@fatec.sp.gov.br::06abc8d0-5fb9-46d2-a0ab-1ab404e7cf7a" providerId="AD" clId="Web-{507A640E-314D-AA44-3847-B91E3AB98D9C}" dt="2024-05-28T13:45:34.788" v="88"/>
          <ac:spMkLst>
            <pc:docMk/>
            <pc:sldMk cId="2519640472" sldId="258"/>
            <ac:spMk id="2" creationId="{8181A645-A511-6380-6ECD-44C09549EE1A}"/>
          </ac:spMkLst>
        </pc:spChg>
        <pc:spChg chg="del">
          <ac:chgData name="LUIS FELIPE NOVAES BARCHESCHI" userId="S::luis.barcheschi@fatec.sp.gov.br::06abc8d0-5fb9-46d2-a0ab-1ab404e7cf7a" providerId="AD" clId="Web-{507A640E-314D-AA44-3847-B91E3AB98D9C}" dt="2024-05-28T13:44:43.724" v="85"/>
          <ac:spMkLst>
            <pc:docMk/>
            <pc:sldMk cId="2519640472" sldId="258"/>
            <ac:spMk id="3" creationId="{14559E62-5E68-3DD0-86BD-269E479B87E6}"/>
          </ac:spMkLst>
        </pc:spChg>
        <pc:spChg chg="add del">
          <ac:chgData name="LUIS FELIPE NOVAES BARCHESCHI" userId="S::luis.barcheschi@fatec.sp.gov.br::06abc8d0-5fb9-46d2-a0ab-1ab404e7cf7a" providerId="AD" clId="Web-{507A640E-314D-AA44-3847-B91E3AB98D9C}" dt="2024-05-28T13:45:34.788" v="88"/>
          <ac:spMkLst>
            <pc:docMk/>
            <pc:sldMk cId="2519640472" sldId="258"/>
            <ac:spMk id="11" creationId="{19F9BF86-FE94-4517-B97D-026C7515E589}"/>
          </ac:spMkLst>
        </pc:spChg>
        <pc:spChg chg="add del">
          <ac:chgData name="LUIS FELIPE NOVAES BARCHESCHI" userId="S::luis.barcheschi@fatec.sp.gov.br::06abc8d0-5fb9-46d2-a0ab-1ab404e7cf7a" providerId="AD" clId="Web-{507A640E-314D-AA44-3847-B91E3AB98D9C}" dt="2024-05-28T13:45:34.788" v="88"/>
          <ac:spMkLst>
            <pc:docMk/>
            <pc:sldMk cId="2519640472" sldId="258"/>
            <ac:spMk id="13" creationId="{36136311-C81B-47C5-AE0A-5641A5A59520}"/>
          </ac:spMkLst>
        </pc:spChg>
        <pc:spChg chg="add">
          <ac:chgData name="LUIS FELIPE NOVAES BARCHESCHI" userId="S::luis.barcheschi@fatec.sp.gov.br::06abc8d0-5fb9-46d2-a0ab-1ab404e7cf7a" providerId="AD" clId="Web-{507A640E-314D-AA44-3847-B91E3AB98D9C}" dt="2024-05-28T13:45:34.788" v="88"/>
          <ac:spMkLst>
            <pc:docMk/>
            <pc:sldMk cId="2519640472" sldId="258"/>
            <ac:spMk id="22" creationId="{19F9BF86-FE94-4517-B97D-026C7515E589}"/>
          </ac:spMkLst>
        </pc:spChg>
        <pc:picChg chg="add mod ord">
          <ac:chgData name="LUIS FELIPE NOVAES BARCHESCHI" userId="S::luis.barcheschi@fatec.sp.gov.br::06abc8d0-5fb9-46d2-a0ab-1ab404e7cf7a" providerId="AD" clId="Web-{507A640E-314D-AA44-3847-B91E3AB98D9C}" dt="2024-05-28T13:45:34.788" v="88"/>
          <ac:picMkLst>
            <pc:docMk/>
            <pc:sldMk cId="2519640472" sldId="258"/>
            <ac:picMk id="4" creationId="{5323A99C-24DD-23B9-D5E2-C61B8271CFD8}"/>
          </ac:picMkLst>
        </pc:picChg>
        <pc:cxnChg chg="add del">
          <ac:chgData name="LUIS FELIPE NOVAES BARCHESCHI" userId="S::luis.barcheschi@fatec.sp.gov.br::06abc8d0-5fb9-46d2-a0ab-1ab404e7cf7a" providerId="AD" clId="Web-{507A640E-314D-AA44-3847-B91E3AB98D9C}" dt="2024-05-28T13:45:34.788" v="88"/>
          <ac:cxnSpMkLst>
            <pc:docMk/>
            <pc:sldMk cId="2519640472" sldId="258"/>
            <ac:cxnSpMk id="9" creationId="{118E06E4-607B-144B-382B-AD3D06B1EE8C}"/>
          </ac:cxnSpMkLst>
        </pc:cxnChg>
        <pc:cxnChg chg="add del">
          <ac:chgData name="LUIS FELIPE NOVAES BARCHESCHI" userId="S::luis.barcheschi@fatec.sp.gov.br::06abc8d0-5fb9-46d2-a0ab-1ab404e7cf7a" providerId="AD" clId="Web-{507A640E-314D-AA44-3847-B91E3AB98D9C}" dt="2024-05-28T13:45:34.788" v="88"/>
          <ac:cxnSpMkLst>
            <pc:docMk/>
            <pc:sldMk cId="2519640472" sldId="258"/>
            <ac:cxnSpMk id="15" creationId="{7CC73A33-65FF-41A9-A3B0-006753CD1028}"/>
          </ac:cxnSpMkLst>
        </pc:cxnChg>
        <pc:cxnChg chg="add">
          <ac:chgData name="LUIS FELIPE NOVAES BARCHESCHI" userId="S::luis.barcheschi@fatec.sp.gov.br::06abc8d0-5fb9-46d2-a0ab-1ab404e7cf7a" providerId="AD" clId="Web-{507A640E-314D-AA44-3847-B91E3AB98D9C}" dt="2024-05-28T13:45:34.788" v="88"/>
          <ac:cxnSpMkLst>
            <pc:docMk/>
            <pc:sldMk cId="2519640472" sldId="258"/>
            <ac:cxnSpMk id="20" creationId="{118E06E4-607B-144B-382B-AD3D06B1EE8C}"/>
          </ac:cxnSpMkLst>
        </pc:cxnChg>
        <pc:cxnChg chg="add">
          <ac:chgData name="LUIS FELIPE NOVAES BARCHESCHI" userId="S::luis.barcheschi@fatec.sp.gov.br::06abc8d0-5fb9-46d2-a0ab-1ab404e7cf7a" providerId="AD" clId="Web-{507A640E-314D-AA44-3847-B91E3AB98D9C}" dt="2024-05-28T13:45:34.788" v="88"/>
          <ac:cxnSpMkLst>
            <pc:docMk/>
            <pc:sldMk cId="2519640472" sldId="258"/>
            <ac:cxnSpMk id="24" creationId="{426B4E86-32C4-273A-1ADF-6B44243549D7}"/>
          </ac:cxnSpMkLst>
        </pc:cxnChg>
      </pc:sldChg>
      <pc:sldChg chg="addSp delSp modSp new del mod setBg">
        <pc:chgData name="LUIS FELIPE NOVAES BARCHESCHI" userId="S::luis.barcheschi@fatec.sp.gov.br::06abc8d0-5fb9-46d2-a0ab-1ab404e7cf7a" providerId="AD" clId="Web-{507A640E-314D-AA44-3847-B91E3AB98D9C}" dt="2024-05-28T13:51:19.750" v="137"/>
        <pc:sldMkLst>
          <pc:docMk/>
          <pc:sldMk cId="2870773419" sldId="258"/>
        </pc:sldMkLst>
        <pc:spChg chg="mod">
          <ac:chgData name="LUIS FELIPE NOVAES BARCHESCHI" userId="S::luis.barcheschi@fatec.sp.gov.br::06abc8d0-5fb9-46d2-a0ab-1ab404e7cf7a" providerId="AD" clId="Web-{507A640E-314D-AA44-3847-B91E3AB98D9C}" dt="2024-05-28T13:50:59.593" v="136"/>
          <ac:spMkLst>
            <pc:docMk/>
            <pc:sldMk cId="2870773419" sldId="258"/>
            <ac:spMk id="2" creationId="{84AA928D-6AD2-44B1-660A-F65F2F04DB3A}"/>
          </ac:spMkLst>
        </pc:spChg>
        <pc:spChg chg="del">
          <ac:chgData name="LUIS FELIPE NOVAES BARCHESCHI" userId="S::luis.barcheschi@fatec.sp.gov.br::06abc8d0-5fb9-46d2-a0ab-1ab404e7cf7a" providerId="AD" clId="Web-{507A640E-314D-AA44-3847-B91E3AB98D9C}" dt="2024-05-28T13:50:34.296" v="133"/>
          <ac:spMkLst>
            <pc:docMk/>
            <pc:sldMk cId="2870773419" sldId="258"/>
            <ac:spMk id="3" creationId="{3FA5A1B2-8F74-8D0C-39B7-99C085E6C756}"/>
          </ac:spMkLst>
        </pc:spChg>
        <pc:spChg chg="add del">
          <ac:chgData name="LUIS FELIPE NOVAES BARCHESCHI" userId="S::luis.barcheschi@fatec.sp.gov.br::06abc8d0-5fb9-46d2-a0ab-1ab404e7cf7a" providerId="AD" clId="Web-{507A640E-314D-AA44-3847-B91E3AB98D9C}" dt="2024-05-28T13:50:59.593" v="136"/>
          <ac:spMkLst>
            <pc:docMk/>
            <pc:sldMk cId="2870773419" sldId="258"/>
            <ac:spMk id="11" creationId="{19F9BF86-FE94-4517-B97D-026C7515E589}"/>
          </ac:spMkLst>
        </pc:spChg>
        <pc:spChg chg="add">
          <ac:chgData name="LUIS FELIPE NOVAES BARCHESCHI" userId="S::luis.barcheschi@fatec.sp.gov.br::06abc8d0-5fb9-46d2-a0ab-1ab404e7cf7a" providerId="AD" clId="Web-{507A640E-314D-AA44-3847-B91E3AB98D9C}" dt="2024-05-28T13:50:59.593" v="136"/>
          <ac:spMkLst>
            <pc:docMk/>
            <pc:sldMk cId="2870773419" sldId="258"/>
            <ac:spMk id="20" creationId="{19F9BF86-FE94-4517-B97D-026C7515E589}"/>
          </ac:spMkLst>
        </pc:spChg>
        <pc:picChg chg="add mod ord">
          <ac:chgData name="LUIS FELIPE NOVAES BARCHESCHI" userId="S::luis.barcheschi@fatec.sp.gov.br::06abc8d0-5fb9-46d2-a0ab-1ab404e7cf7a" providerId="AD" clId="Web-{507A640E-314D-AA44-3847-B91E3AB98D9C}" dt="2024-05-28T13:50:37.671" v="134"/>
          <ac:picMkLst>
            <pc:docMk/>
            <pc:sldMk cId="2870773419" sldId="258"/>
            <ac:picMk id="4" creationId="{F0191909-6458-3E06-6882-36C4CCB69997}"/>
          </ac:picMkLst>
        </pc:picChg>
        <pc:cxnChg chg="add del">
          <ac:chgData name="LUIS FELIPE NOVAES BARCHESCHI" userId="S::luis.barcheschi@fatec.sp.gov.br::06abc8d0-5fb9-46d2-a0ab-1ab404e7cf7a" providerId="AD" clId="Web-{507A640E-314D-AA44-3847-B91E3AB98D9C}" dt="2024-05-28T13:50:59.593" v="136"/>
          <ac:cxnSpMkLst>
            <pc:docMk/>
            <pc:sldMk cId="2870773419" sldId="258"/>
            <ac:cxnSpMk id="9" creationId="{118E06E4-607B-144B-382B-AD3D06B1EE8C}"/>
          </ac:cxnSpMkLst>
        </pc:cxnChg>
        <pc:cxnChg chg="add del">
          <ac:chgData name="LUIS FELIPE NOVAES BARCHESCHI" userId="S::luis.barcheschi@fatec.sp.gov.br::06abc8d0-5fb9-46d2-a0ab-1ab404e7cf7a" providerId="AD" clId="Web-{507A640E-314D-AA44-3847-B91E3AB98D9C}" dt="2024-05-28T13:50:59.593" v="136"/>
          <ac:cxnSpMkLst>
            <pc:docMk/>
            <pc:sldMk cId="2870773419" sldId="258"/>
            <ac:cxnSpMk id="13" creationId="{7CC73A33-65FF-41A9-A3B0-006753CD1028}"/>
          </ac:cxnSpMkLst>
        </pc:cxnChg>
        <pc:cxnChg chg="add">
          <ac:chgData name="LUIS FELIPE NOVAES BARCHESCHI" userId="S::luis.barcheschi@fatec.sp.gov.br::06abc8d0-5fb9-46d2-a0ab-1ab404e7cf7a" providerId="AD" clId="Web-{507A640E-314D-AA44-3847-B91E3AB98D9C}" dt="2024-05-28T13:50:59.593" v="136"/>
          <ac:cxnSpMkLst>
            <pc:docMk/>
            <pc:sldMk cId="2870773419" sldId="258"/>
            <ac:cxnSpMk id="18" creationId="{118E06E4-607B-144B-382B-AD3D06B1EE8C}"/>
          </ac:cxnSpMkLst>
        </pc:cxnChg>
        <pc:cxnChg chg="add">
          <ac:chgData name="LUIS FELIPE NOVAES BARCHESCHI" userId="S::luis.barcheschi@fatec.sp.gov.br::06abc8d0-5fb9-46d2-a0ab-1ab404e7cf7a" providerId="AD" clId="Web-{507A640E-314D-AA44-3847-B91E3AB98D9C}" dt="2024-05-28T13:50:59.593" v="136"/>
          <ac:cxnSpMkLst>
            <pc:docMk/>
            <pc:sldMk cId="2870773419" sldId="258"/>
            <ac:cxnSpMk id="22" creationId="{7CC73A33-65FF-41A9-A3B0-006753CD1028}"/>
          </ac:cxnSpMkLst>
        </pc:cxnChg>
      </pc:sldChg>
      <pc:sldChg chg="addSp delSp modSp new del mod ord setBg">
        <pc:chgData name="LUIS FELIPE NOVAES BARCHESCHI" userId="S::luis.barcheschi@fatec.sp.gov.br::06abc8d0-5fb9-46d2-a0ab-1ab404e7cf7a" providerId="AD" clId="Web-{507A640E-314D-AA44-3847-B91E3AB98D9C}" dt="2024-05-28T14:00:12.405" v="197"/>
        <pc:sldMkLst>
          <pc:docMk/>
          <pc:sldMk cId="2880040745" sldId="258"/>
        </pc:sldMkLst>
        <pc:spChg chg="mod">
          <ac:chgData name="LUIS FELIPE NOVAES BARCHESCHI" userId="S::luis.barcheschi@fatec.sp.gov.br::06abc8d0-5fb9-46d2-a0ab-1ab404e7cf7a" providerId="AD" clId="Web-{507A640E-314D-AA44-3847-B91E3AB98D9C}" dt="2024-05-28T13:52:36.143" v="160"/>
          <ac:spMkLst>
            <pc:docMk/>
            <pc:sldMk cId="2880040745" sldId="258"/>
            <ac:spMk id="2" creationId="{29372EEC-E3C4-02D6-7DE3-C78E0CD6FF07}"/>
          </ac:spMkLst>
        </pc:spChg>
        <pc:spChg chg="del">
          <ac:chgData name="LUIS FELIPE NOVAES BARCHESCHI" userId="S::luis.barcheschi@fatec.sp.gov.br::06abc8d0-5fb9-46d2-a0ab-1ab404e7cf7a" providerId="AD" clId="Web-{507A640E-314D-AA44-3847-B91E3AB98D9C}" dt="2024-05-28T13:52:22.298" v="156"/>
          <ac:spMkLst>
            <pc:docMk/>
            <pc:sldMk cId="2880040745" sldId="258"/>
            <ac:spMk id="3" creationId="{F1A8415C-F24C-C490-8132-204ADDAD87A2}"/>
          </ac:spMkLst>
        </pc:spChg>
        <pc:spChg chg="add del">
          <ac:chgData name="LUIS FELIPE NOVAES BARCHESCHI" userId="S::luis.barcheschi@fatec.sp.gov.br::06abc8d0-5fb9-46d2-a0ab-1ab404e7cf7a" providerId="AD" clId="Web-{507A640E-314D-AA44-3847-B91E3AB98D9C}" dt="2024-05-28T13:52:36.143" v="159"/>
          <ac:spMkLst>
            <pc:docMk/>
            <pc:sldMk cId="2880040745" sldId="258"/>
            <ac:spMk id="11" creationId="{19F9BF86-FE94-4517-B97D-026C7515E589}"/>
          </ac:spMkLst>
        </pc:spChg>
        <pc:spChg chg="add">
          <ac:chgData name="LUIS FELIPE NOVAES BARCHESCHI" userId="S::luis.barcheschi@fatec.sp.gov.br::06abc8d0-5fb9-46d2-a0ab-1ab404e7cf7a" providerId="AD" clId="Web-{507A640E-314D-AA44-3847-B91E3AB98D9C}" dt="2024-05-28T13:52:36.143" v="160"/>
          <ac:spMkLst>
            <pc:docMk/>
            <pc:sldMk cId="2880040745" sldId="258"/>
            <ac:spMk id="16" creationId="{19F9BF86-FE94-4517-B97D-026C7515E589}"/>
          </ac:spMkLst>
        </pc:spChg>
        <pc:picChg chg="add mod ord">
          <ac:chgData name="LUIS FELIPE NOVAES BARCHESCHI" userId="S::luis.barcheschi@fatec.sp.gov.br::06abc8d0-5fb9-46d2-a0ab-1ab404e7cf7a" providerId="AD" clId="Web-{507A640E-314D-AA44-3847-B91E3AB98D9C}" dt="2024-05-28T13:53:02.378" v="164" actId="14100"/>
          <ac:picMkLst>
            <pc:docMk/>
            <pc:sldMk cId="2880040745" sldId="258"/>
            <ac:picMk id="4" creationId="{6641752B-2B47-2DB0-2B31-BB1DC9A0E65C}"/>
          </ac:picMkLst>
        </pc:picChg>
        <pc:cxnChg chg="add del">
          <ac:chgData name="LUIS FELIPE NOVAES BARCHESCHI" userId="S::luis.barcheschi@fatec.sp.gov.br::06abc8d0-5fb9-46d2-a0ab-1ab404e7cf7a" providerId="AD" clId="Web-{507A640E-314D-AA44-3847-B91E3AB98D9C}" dt="2024-05-28T13:52:36.143" v="159"/>
          <ac:cxnSpMkLst>
            <pc:docMk/>
            <pc:sldMk cId="2880040745" sldId="258"/>
            <ac:cxnSpMk id="9" creationId="{118E06E4-607B-144B-382B-AD3D06B1EE8C}"/>
          </ac:cxnSpMkLst>
        </pc:cxnChg>
        <pc:cxnChg chg="add del">
          <ac:chgData name="LUIS FELIPE NOVAES BARCHESCHI" userId="S::luis.barcheschi@fatec.sp.gov.br::06abc8d0-5fb9-46d2-a0ab-1ab404e7cf7a" providerId="AD" clId="Web-{507A640E-314D-AA44-3847-B91E3AB98D9C}" dt="2024-05-28T13:52:36.143" v="159"/>
          <ac:cxnSpMkLst>
            <pc:docMk/>
            <pc:sldMk cId="2880040745" sldId="258"/>
            <ac:cxnSpMk id="13" creationId="{7CC73A33-65FF-41A9-A3B0-006753CD1028}"/>
          </ac:cxnSpMkLst>
        </pc:cxnChg>
        <pc:cxnChg chg="add">
          <ac:chgData name="LUIS FELIPE NOVAES BARCHESCHI" userId="S::luis.barcheschi@fatec.sp.gov.br::06abc8d0-5fb9-46d2-a0ab-1ab404e7cf7a" providerId="AD" clId="Web-{507A640E-314D-AA44-3847-B91E3AB98D9C}" dt="2024-05-28T13:52:36.143" v="160"/>
          <ac:cxnSpMkLst>
            <pc:docMk/>
            <pc:sldMk cId="2880040745" sldId="258"/>
            <ac:cxnSpMk id="15" creationId="{118E06E4-607B-144B-382B-AD3D06B1EE8C}"/>
          </ac:cxnSpMkLst>
        </pc:cxnChg>
        <pc:cxnChg chg="add">
          <ac:chgData name="LUIS FELIPE NOVAES BARCHESCHI" userId="S::luis.barcheschi@fatec.sp.gov.br::06abc8d0-5fb9-46d2-a0ab-1ab404e7cf7a" providerId="AD" clId="Web-{507A640E-314D-AA44-3847-B91E3AB98D9C}" dt="2024-05-28T13:52:36.143" v="160"/>
          <ac:cxnSpMkLst>
            <pc:docMk/>
            <pc:sldMk cId="2880040745" sldId="258"/>
            <ac:cxnSpMk id="17" creationId="{426B4E86-32C4-273A-1ADF-6B44243549D7}"/>
          </ac:cxnSpMkLst>
        </pc:cxnChg>
      </pc:sldChg>
      <pc:sldChg chg="addSp delSp modSp new del mod ord setBg modClrScheme setClrOvrMap modShow chgLayout">
        <pc:chgData name="LUIS FELIPE NOVAES BARCHESCHI" userId="S::luis.barcheschi@fatec.sp.gov.br::06abc8d0-5fb9-46d2-a0ab-1ab404e7cf7a" providerId="AD" clId="Web-{507A640E-314D-AA44-3847-B91E3AB98D9C}" dt="2024-05-28T14:03:08.206" v="198"/>
        <pc:sldMkLst>
          <pc:docMk/>
          <pc:sldMk cId="3133304069" sldId="259"/>
        </pc:sldMkLst>
        <pc:spChg chg="mod ord">
          <ac:chgData name="LUIS FELIPE NOVAES BARCHESCHI" userId="S::luis.barcheschi@fatec.sp.gov.br::06abc8d0-5fb9-46d2-a0ab-1ab404e7cf7a" providerId="AD" clId="Web-{507A640E-314D-AA44-3847-B91E3AB98D9C}" dt="2024-05-28T13:59:05.075" v="195"/>
          <ac:spMkLst>
            <pc:docMk/>
            <pc:sldMk cId="3133304069" sldId="259"/>
            <ac:spMk id="2" creationId="{E767F95B-E389-0A88-0F60-72A6A8AB6775}"/>
          </ac:spMkLst>
        </pc:spChg>
        <pc:spChg chg="add del">
          <ac:chgData name="LUIS FELIPE NOVAES BARCHESCHI" userId="S::luis.barcheschi@fatec.sp.gov.br::06abc8d0-5fb9-46d2-a0ab-1ab404e7cf7a" providerId="AD" clId="Web-{507A640E-314D-AA44-3847-B91E3AB98D9C}" dt="2024-05-28T13:56:04.351" v="179"/>
          <ac:spMkLst>
            <pc:docMk/>
            <pc:sldMk cId="3133304069" sldId="259"/>
            <ac:spMk id="3" creationId="{2D1C2289-F814-5056-0134-983AC69A6848}"/>
          </ac:spMkLst>
        </pc:spChg>
        <pc:spChg chg="add mod ord">
          <ac:chgData name="LUIS FELIPE NOVAES BARCHESCHI" userId="S::luis.barcheschi@fatec.sp.gov.br::06abc8d0-5fb9-46d2-a0ab-1ab404e7cf7a" providerId="AD" clId="Web-{507A640E-314D-AA44-3847-B91E3AB98D9C}" dt="2024-05-28T13:59:05.075" v="195"/>
          <ac:spMkLst>
            <pc:docMk/>
            <pc:sldMk cId="3133304069" sldId="259"/>
            <ac:spMk id="7" creationId="{D9C9DE96-37AB-8ECF-6618-26251C1AE57C}"/>
          </ac:spMkLst>
        </pc:spChg>
        <pc:spChg chg="add del">
          <ac:chgData name="LUIS FELIPE NOVAES BARCHESCHI" userId="S::luis.barcheschi@fatec.sp.gov.br::06abc8d0-5fb9-46d2-a0ab-1ab404e7cf7a" providerId="AD" clId="Web-{507A640E-314D-AA44-3847-B91E3AB98D9C}" dt="2024-05-28T13:56:16.195" v="181"/>
          <ac:spMkLst>
            <pc:docMk/>
            <pc:sldMk cId="3133304069" sldId="259"/>
            <ac:spMk id="10" creationId="{19F9BF86-FE94-4517-B97D-026C7515E589}"/>
          </ac:spMkLst>
        </pc:spChg>
        <pc:spChg chg="add del">
          <ac:chgData name="LUIS FELIPE NOVAES BARCHESCHI" userId="S::luis.barcheschi@fatec.sp.gov.br::06abc8d0-5fb9-46d2-a0ab-1ab404e7cf7a" providerId="AD" clId="Web-{507A640E-314D-AA44-3847-B91E3AB98D9C}" dt="2024-05-28T13:54:58.646" v="176"/>
          <ac:spMkLst>
            <pc:docMk/>
            <pc:sldMk cId="3133304069" sldId="259"/>
            <ac:spMk id="11" creationId="{C52FAB7B-42C1-46AA-9C68-7AD281066C60}"/>
          </ac:spMkLst>
        </pc:spChg>
        <pc:spChg chg="add del">
          <ac:chgData name="LUIS FELIPE NOVAES BARCHESCHI" userId="S::luis.barcheschi@fatec.sp.gov.br::06abc8d0-5fb9-46d2-a0ab-1ab404e7cf7a" providerId="AD" clId="Web-{507A640E-314D-AA44-3847-B91E3AB98D9C}" dt="2024-05-28T13:54:58.646" v="176"/>
          <ac:spMkLst>
            <pc:docMk/>
            <pc:sldMk cId="3133304069" sldId="259"/>
            <ac:spMk id="13" creationId="{F905206B-651D-4874-B365-85CC5F9C844C}"/>
          </ac:spMkLst>
        </pc:spChg>
        <pc:spChg chg="add del">
          <ac:chgData name="LUIS FELIPE NOVAES BARCHESCHI" userId="S::luis.barcheschi@fatec.sp.gov.br::06abc8d0-5fb9-46d2-a0ab-1ab404e7cf7a" providerId="AD" clId="Web-{507A640E-314D-AA44-3847-B91E3AB98D9C}" dt="2024-05-28T13:56:32.930" v="183"/>
          <ac:spMkLst>
            <pc:docMk/>
            <pc:sldMk cId="3133304069" sldId="259"/>
            <ac:spMk id="14" creationId="{744CAA32-F237-419C-A2DD-43C28D920D3C}"/>
          </ac:spMkLst>
        </pc:spChg>
        <pc:spChg chg="add del">
          <ac:chgData name="LUIS FELIPE NOVAES BARCHESCHI" userId="S::luis.barcheschi@fatec.sp.gov.br::06abc8d0-5fb9-46d2-a0ab-1ab404e7cf7a" providerId="AD" clId="Web-{507A640E-314D-AA44-3847-B91E3AB98D9C}" dt="2024-05-28T13:56:32.930" v="183"/>
          <ac:spMkLst>
            <pc:docMk/>
            <pc:sldMk cId="3133304069" sldId="259"/>
            <ac:spMk id="17" creationId="{114B2665-1A59-FAA3-B066-36E8DD0A4A25}"/>
          </ac:spMkLst>
        </pc:spChg>
        <pc:picChg chg="add del mod ord">
          <ac:chgData name="LUIS FELIPE NOVAES BARCHESCHI" userId="S::luis.barcheschi@fatec.sp.gov.br::06abc8d0-5fb9-46d2-a0ab-1ab404e7cf7a" providerId="AD" clId="Web-{507A640E-314D-AA44-3847-B91E3AB98D9C}" dt="2024-05-28T13:55:37.897" v="178"/>
          <ac:picMkLst>
            <pc:docMk/>
            <pc:sldMk cId="3133304069" sldId="259"/>
            <ac:picMk id="4" creationId="{4E9D5AB1-DC23-3A2A-DC51-9DAE09F24BC9}"/>
          </ac:picMkLst>
        </pc:picChg>
        <pc:picChg chg="add del">
          <ac:chgData name="LUIS FELIPE NOVAES BARCHESCHI" userId="S::luis.barcheschi@fatec.sp.gov.br::06abc8d0-5fb9-46d2-a0ab-1ab404e7cf7a" providerId="AD" clId="Web-{507A640E-314D-AA44-3847-B91E3AB98D9C}" dt="2024-05-28T13:54:58.646" v="176"/>
          <ac:picMkLst>
            <pc:docMk/>
            <pc:sldMk cId="3133304069" sldId="259"/>
            <ac:picMk id="5" creationId="{163C9117-2BB7-4DE4-6C75-790E4E529C2B}"/>
          </ac:picMkLst>
        </pc:picChg>
        <pc:picChg chg="add mod ord">
          <ac:chgData name="LUIS FELIPE NOVAES BARCHESCHI" userId="S::luis.barcheschi@fatec.sp.gov.br::06abc8d0-5fb9-46d2-a0ab-1ab404e7cf7a" providerId="AD" clId="Web-{507A640E-314D-AA44-3847-B91E3AB98D9C}" dt="2024-05-28T13:59:05.075" v="195"/>
          <ac:picMkLst>
            <pc:docMk/>
            <pc:sldMk cId="3133304069" sldId="259"/>
            <ac:picMk id="6" creationId="{D67182E2-CC1B-9122-4706-C82B9D67908D}"/>
          </ac:picMkLst>
        </pc:picChg>
        <pc:cxnChg chg="add del">
          <ac:chgData name="LUIS FELIPE NOVAES BARCHESCHI" userId="S::luis.barcheschi@fatec.sp.gov.br::06abc8d0-5fb9-46d2-a0ab-1ab404e7cf7a" providerId="AD" clId="Web-{507A640E-314D-AA44-3847-B91E3AB98D9C}" dt="2024-05-28T13:56:16.195" v="181"/>
          <ac:cxnSpMkLst>
            <pc:docMk/>
            <pc:sldMk cId="3133304069" sldId="259"/>
            <ac:cxnSpMk id="8" creationId="{118E06E4-607B-144B-382B-AD3D06B1EE8C}"/>
          </ac:cxnSpMkLst>
        </pc:cxnChg>
        <pc:cxnChg chg="add del">
          <ac:chgData name="LUIS FELIPE NOVAES BARCHESCHI" userId="S::luis.barcheschi@fatec.sp.gov.br::06abc8d0-5fb9-46d2-a0ab-1ab404e7cf7a" providerId="AD" clId="Web-{507A640E-314D-AA44-3847-B91E3AB98D9C}" dt="2024-05-28T13:54:58.646" v="176"/>
          <ac:cxnSpMkLst>
            <pc:docMk/>
            <pc:sldMk cId="3133304069" sldId="259"/>
            <ac:cxnSpMk id="9" creationId="{118E06E4-607B-144B-382B-AD3D06B1EE8C}"/>
          </ac:cxnSpMkLst>
        </pc:cxnChg>
        <pc:cxnChg chg="add del">
          <ac:chgData name="LUIS FELIPE NOVAES BARCHESCHI" userId="S::luis.barcheschi@fatec.sp.gov.br::06abc8d0-5fb9-46d2-a0ab-1ab404e7cf7a" providerId="AD" clId="Web-{507A640E-314D-AA44-3847-B91E3AB98D9C}" dt="2024-05-28T13:56:16.195" v="181"/>
          <ac:cxnSpMkLst>
            <pc:docMk/>
            <pc:sldMk cId="3133304069" sldId="259"/>
            <ac:cxnSpMk id="12" creationId="{7CC73A33-65FF-41A9-A3B0-006753CD1028}"/>
          </ac:cxnSpMkLst>
        </pc:cxnChg>
        <pc:cxnChg chg="add del">
          <ac:chgData name="LUIS FELIPE NOVAES BARCHESCHI" userId="S::luis.barcheschi@fatec.sp.gov.br::06abc8d0-5fb9-46d2-a0ab-1ab404e7cf7a" providerId="AD" clId="Web-{507A640E-314D-AA44-3847-B91E3AB98D9C}" dt="2024-05-28T13:54:58.646" v="176"/>
          <ac:cxnSpMkLst>
            <pc:docMk/>
            <pc:sldMk cId="3133304069" sldId="259"/>
            <ac:cxnSpMk id="15" creationId="{F0CE0765-E93C-4D37-9D5F-D464EFB10FA7}"/>
          </ac:cxnSpMkLst>
        </pc:cxnChg>
        <pc:cxnChg chg="add del">
          <ac:chgData name="LUIS FELIPE NOVAES BARCHESCHI" userId="S::luis.barcheschi@fatec.sp.gov.br::06abc8d0-5fb9-46d2-a0ab-1ab404e7cf7a" providerId="AD" clId="Web-{507A640E-314D-AA44-3847-B91E3AB98D9C}" dt="2024-05-28T13:56:32.930" v="183"/>
          <ac:cxnSpMkLst>
            <pc:docMk/>
            <pc:sldMk cId="3133304069" sldId="259"/>
            <ac:cxnSpMk id="16" creationId="{02C7985C-B0C3-CC50-E86A-B5EBA40E01DF}"/>
          </ac:cxnSpMkLst>
        </pc:cxnChg>
      </pc:sldChg>
      <pc:sldChg chg="add del replId">
        <pc:chgData name="LUIS FELIPE NOVAES BARCHESCHI" userId="S::luis.barcheschi@fatec.sp.gov.br::06abc8d0-5fb9-46d2-a0ab-1ab404e7cf7a" providerId="AD" clId="Web-{507A640E-314D-AA44-3847-B91E3AB98D9C}" dt="2024-05-28T14:03:12.644" v="199"/>
        <pc:sldMkLst>
          <pc:docMk/>
          <pc:sldMk cId="1488043233" sldId="260"/>
        </pc:sldMkLst>
      </pc:sldChg>
      <pc:sldMasterChg chg="add del addSldLayout delSldLayout">
        <pc:chgData name="LUIS FELIPE NOVAES BARCHESCHI" userId="S::luis.barcheschi@fatec.sp.gov.br::06abc8d0-5fb9-46d2-a0ab-1ab404e7cf7a" providerId="AD" clId="Web-{507A640E-314D-AA44-3847-B91E3AB98D9C}" dt="2024-05-28T13:32:37.232" v="22"/>
        <pc:sldMasterMkLst>
          <pc:docMk/>
          <pc:sldMasterMk cId="2460954070" sldId="2147483660"/>
        </pc:sldMasterMkLst>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2385387890" sldId="2147483661"/>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949138452" sldId="2147483662"/>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2591524520" sldId="2147483663"/>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1203092039" sldId="2147483664"/>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3733172339" sldId="2147483665"/>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3210312558" sldId="2147483666"/>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3146388984" sldId="2147483667"/>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3171841454" sldId="2147483668"/>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1718958274" sldId="2147483669"/>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2202905451" sldId="2147483670"/>
          </pc:sldLayoutMkLst>
        </pc:sldLayoutChg>
        <pc:sldLayoutChg chg="add del">
          <pc:chgData name="LUIS FELIPE NOVAES BARCHESCHI" userId="S::luis.barcheschi@fatec.sp.gov.br::06abc8d0-5fb9-46d2-a0ab-1ab404e7cf7a" providerId="AD" clId="Web-{507A640E-314D-AA44-3847-B91E3AB98D9C}" dt="2024-05-28T13:32:37.232" v="22"/>
          <pc:sldLayoutMkLst>
            <pc:docMk/>
            <pc:sldMasterMk cId="2460954070" sldId="2147483660"/>
            <pc:sldLayoutMk cId="3479445657" sldId="2147483671"/>
          </pc:sldLayoutMkLst>
        </pc:sldLayoutChg>
      </pc:sldMasterChg>
      <pc:sldMasterChg chg="add replId addSldLayout">
        <pc:chgData name="LUIS FELIPE NOVAES BARCHESCHI" userId="S::luis.barcheschi@fatec.sp.gov.br::06abc8d0-5fb9-46d2-a0ab-1ab404e7cf7a" providerId="AD" clId="Web-{507A640E-314D-AA44-3847-B91E3AB98D9C}" dt="2024-05-28T13:32:37.232" v="22"/>
        <pc:sldMasterMkLst>
          <pc:docMk/>
          <pc:sldMasterMk cId="126504853" sldId="2147483672"/>
        </pc:sldMasterMkLst>
        <pc:sldLayoutChg chg="add">
          <pc:chgData name="LUIS FELIPE NOVAES BARCHESCHI" userId="S::luis.barcheschi@fatec.sp.gov.br::06abc8d0-5fb9-46d2-a0ab-1ab404e7cf7a" providerId="AD" clId="Web-{507A640E-314D-AA44-3847-B91E3AB98D9C}" dt="2024-05-28T13:32:37.232" v="22"/>
          <pc:sldLayoutMkLst>
            <pc:docMk/>
            <pc:sldMasterMk cId="126504853" sldId="2147483672"/>
            <pc:sldLayoutMk cId="3559480415" sldId="2147483673"/>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323473693" sldId="2147483674"/>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1024033005" sldId="2147483675"/>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3974913122" sldId="2147483676"/>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695437039" sldId="2147483677"/>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691687135" sldId="2147483678"/>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3409096556" sldId="2147483679"/>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3567249351" sldId="2147483680"/>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1293134485" sldId="2147483681"/>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2325722969" sldId="2147483682"/>
          </pc:sldLayoutMkLst>
        </pc:sldLayoutChg>
        <pc:sldLayoutChg chg="add replId">
          <pc:chgData name="LUIS FELIPE NOVAES BARCHESCHI" userId="S::luis.barcheschi@fatec.sp.gov.br::06abc8d0-5fb9-46d2-a0ab-1ab404e7cf7a" providerId="AD" clId="Web-{507A640E-314D-AA44-3847-B91E3AB98D9C}" dt="2024-05-28T13:32:37.232" v="22"/>
          <pc:sldLayoutMkLst>
            <pc:docMk/>
            <pc:sldMasterMk cId="126504853" sldId="2147483672"/>
            <pc:sldLayoutMk cId="443843501" sldId="2147483683"/>
          </pc:sldLayoutMkLst>
        </pc:sldLayoutChg>
      </pc:sldMasterChg>
      <pc:sldMasterChg chg="add del addSldLayout delSldLayout">
        <pc:chgData name="LUIS FELIPE NOVAES BARCHESCHI" userId="S::luis.barcheschi@fatec.sp.gov.br::06abc8d0-5fb9-46d2-a0ab-1ab404e7cf7a" providerId="AD" clId="Web-{507A640E-314D-AA44-3847-B91E3AB98D9C}" dt="2024-05-28T13:32:36.482" v="21"/>
        <pc:sldMasterMkLst>
          <pc:docMk/>
          <pc:sldMasterMk cId="1442007308" sldId="2147483685"/>
        </pc:sldMasterMkLst>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1569752538" sldId="2147483674"/>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3772814978" sldId="2147483675"/>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3690525315" sldId="2147483676"/>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3650503490" sldId="2147483677"/>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1915262322" sldId="2147483678"/>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655427679" sldId="2147483679"/>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2320439106" sldId="2147483680"/>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2149071378" sldId="2147483681"/>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2269918862" sldId="2147483682"/>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827998713" sldId="2147483683"/>
          </pc:sldLayoutMkLst>
        </pc:sldLayoutChg>
        <pc:sldLayoutChg chg="add del">
          <pc:chgData name="LUIS FELIPE NOVAES BARCHESCHI" userId="S::luis.barcheschi@fatec.sp.gov.br::06abc8d0-5fb9-46d2-a0ab-1ab404e7cf7a" providerId="AD" clId="Web-{507A640E-314D-AA44-3847-B91E3AB98D9C}" dt="2024-05-28T13:32:36.482" v="21"/>
          <pc:sldLayoutMkLst>
            <pc:docMk/>
            <pc:sldMasterMk cId="1442007308" sldId="2147483685"/>
            <pc:sldLayoutMk cId="1587179377" sldId="2147483684"/>
          </pc:sldLayoutMkLst>
        </pc:sldLayoutChg>
      </pc:sldMasterChg>
    </pc:docChg>
  </pc:docChgLst>
  <pc:docChgLst>
    <pc:chgData name="GUILHERME FRANCISCO ALVES RODRIGUES" userId="S::guilherme.rodrigues56@fatec.sp.gov.br::6787de00-29ee-4d7f-adf2-bf0e3413cd21" providerId="AD" clId="Web-{0936AD70-0808-C841-0DED-B1988B876B37}"/>
    <pc:docChg chg="modSld">
      <pc:chgData name="GUILHERME FRANCISCO ALVES RODRIGUES" userId="S::guilherme.rodrigues56@fatec.sp.gov.br::6787de00-29ee-4d7f-adf2-bf0e3413cd21" providerId="AD" clId="Web-{0936AD70-0808-C841-0DED-B1988B876B37}" dt="2024-06-05T12:20:33.624" v="1"/>
      <pc:docMkLst>
        <pc:docMk/>
      </pc:docMkLst>
      <pc:sldChg chg="addSp delSp">
        <pc:chgData name="GUILHERME FRANCISCO ALVES RODRIGUES" userId="S::guilherme.rodrigues56@fatec.sp.gov.br::6787de00-29ee-4d7f-adf2-bf0e3413cd21" providerId="AD" clId="Web-{0936AD70-0808-C841-0DED-B1988B876B37}" dt="2024-06-05T12:20:33.624" v="1"/>
        <pc:sldMkLst>
          <pc:docMk/>
          <pc:sldMk cId="268578335" sldId="262"/>
        </pc:sldMkLst>
        <pc:picChg chg="add del">
          <ac:chgData name="GUILHERME FRANCISCO ALVES RODRIGUES" userId="S::guilherme.rodrigues56@fatec.sp.gov.br::6787de00-29ee-4d7f-adf2-bf0e3413cd21" providerId="AD" clId="Web-{0936AD70-0808-C841-0DED-B1988B876B37}" dt="2024-06-05T12:20:33.624" v="1"/>
          <ac:picMkLst>
            <pc:docMk/>
            <pc:sldMk cId="268578335" sldId="262"/>
            <ac:picMk id="4" creationId="{BBCBBA13-A265-30A6-5BFC-DA83C88657CE}"/>
          </ac:picMkLst>
        </pc:picChg>
      </pc:sldChg>
    </pc:docChg>
  </pc:docChgLst>
  <pc:docChgLst>
    <pc:chgData name="RONALD VIANA DA SILVA" userId="aba02e25-283d-4f81-9cdf-a95eda2212ab" providerId="ADAL" clId="{957A9FC6-9CF4-4212-880A-088A8C91AFD7}"/>
    <pc:docChg chg="undo custSel addSld delSld modSld sldOrd">
      <pc:chgData name="RONALD VIANA DA SILVA" userId="aba02e25-283d-4f81-9cdf-a95eda2212ab" providerId="ADAL" clId="{957A9FC6-9CF4-4212-880A-088A8C91AFD7}" dt="2024-06-16T08:40:35.081" v="13077" actId="1076"/>
      <pc:docMkLst>
        <pc:docMk/>
      </pc:docMkLst>
      <pc:sldChg chg="addSp delSp modSp mod addAnim delAnim modAnim delDesignElem">
        <pc:chgData name="RONALD VIANA DA SILVA" userId="aba02e25-283d-4f81-9cdf-a95eda2212ab" providerId="ADAL" clId="{957A9FC6-9CF4-4212-880A-088A8C91AFD7}" dt="2024-06-16T08:40:35.081" v="13077" actId="1076"/>
        <pc:sldMkLst>
          <pc:docMk/>
          <pc:sldMk cId="109857222" sldId="256"/>
        </pc:sldMkLst>
        <pc:spChg chg="mod">
          <ac:chgData name="RONALD VIANA DA SILVA" userId="aba02e25-283d-4f81-9cdf-a95eda2212ab" providerId="ADAL" clId="{957A9FC6-9CF4-4212-880A-088A8C91AFD7}" dt="2024-06-16T08:40:35.081" v="13077" actId="1076"/>
          <ac:spMkLst>
            <pc:docMk/>
            <pc:sldMk cId="109857222" sldId="256"/>
            <ac:spMk id="2" creationId="{00000000-0000-0000-0000-000000000000}"/>
          </ac:spMkLst>
        </pc:spChg>
        <pc:spChg chg="del">
          <ac:chgData name="RONALD VIANA DA SILVA" userId="aba02e25-283d-4f81-9cdf-a95eda2212ab" providerId="ADAL" clId="{957A9FC6-9CF4-4212-880A-088A8C91AFD7}" dt="2024-06-16T04:07:55.907" v="7911" actId="478"/>
          <ac:spMkLst>
            <pc:docMk/>
            <pc:sldMk cId="109857222" sldId="256"/>
            <ac:spMk id="3" creationId="{00000000-0000-0000-0000-000000000000}"/>
          </ac:spMkLst>
        </pc:spChg>
        <pc:spChg chg="add del mod">
          <ac:chgData name="RONALD VIANA DA SILVA" userId="aba02e25-283d-4f81-9cdf-a95eda2212ab" providerId="ADAL" clId="{957A9FC6-9CF4-4212-880A-088A8C91AFD7}" dt="2024-06-16T04:11:30.895" v="7925" actId="478"/>
          <ac:spMkLst>
            <pc:docMk/>
            <pc:sldMk cId="109857222" sldId="256"/>
            <ac:spMk id="5" creationId="{6625AD4E-6F9D-8E70-4FAE-3D02BCBAEB67}"/>
          </ac:spMkLst>
        </pc:spChg>
        <pc:spChg chg="add mod ord">
          <ac:chgData name="RONALD VIANA DA SILVA" userId="aba02e25-283d-4f81-9cdf-a95eda2212ab" providerId="ADAL" clId="{957A9FC6-9CF4-4212-880A-088A8C91AFD7}" dt="2024-06-16T08:40:23.864" v="13074" actId="14100"/>
          <ac:spMkLst>
            <pc:docMk/>
            <pc:sldMk cId="109857222" sldId="256"/>
            <ac:spMk id="9" creationId="{B8573B65-C348-3BDC-E35B-84C91A4CDF28}"/>
          </ac:spMkLst>
        </pc:spChg>
        <pc:spChg chg="del">
          <ac:chgData name="RONALD VIANA DA SILVA" userId="aba02e25-283d-4f81-9cdf-a95eda2212ab" providerId="ADAL" clId="{957A9FC6-9CF4-4212-880A-088A8C91AFD7}" dt="2024-06-16T08:17:12.430" v="12470"/>
          <ac:spMkLst>
            <pc:docMk/>
            <pc:sldMk cId="109857222" sldId="256"/>
            <ac:spMk id="22" creationId="{19F9BF86-FE94-4517-B97D-026C7515E589}"/>
          </ac:spMkLst>
        </pc:spChg>
        <pc:spChg chg="del">
          <ac:chgData name="RONALD VIANA DA SILVA" userId="aba02e25-283d-4f81-9cdf-a95eda2212ab" providerId="ADAL" clId="{957A9FC6-9CF4-4212-880A-088A8C91AFD7}" dt="2024-06-16T08:17:12.430" v="12470"/>
          <ac:spMkLst>
            <pc:docMk/>
            <pc:sldMk cId="109857222" sldId="256"/>
            <ac:spMk id="24" creationId="{1DEDA826-0CC6-45C8-B90F-CB99E02CFB47}"/>
          </ac:spMkLst>
        </pc:spChg>
        <pc:picChg chg="add del mod">
          <ac:chgData name="RONALD VIANA DA SILVA" userId="aba02e25-283d-4f81-9cdf-a95eda2212ab" providerId="ADAL" clId="{957A9FC6-9CF4-4212-880A-088A8C91AFD7}" dt="2024-06-16T04:10:49.129" v="7915" actId="21"/>
          <ac:picMkLst>
            <pc:docMk/>
            <pc:sldMk cId="109857222" sldId="256"/>
            <ac:picMk id="7" creationId="{05919117-E133-0390-2927-A783560A2FA1}"/>
          </ac:picMkLst>
        </pc:picChg>
        <pc:picChg chg="add del mod ord">
          <ac:chgData name="RONALD VIANA DA SILVA" userId="aba02e25-283d-4f81-9cdf-a95eda2212ab" providerId="ADAL" clId="{957A9FC6-9CF4-4212-880A-088A8C91AFD7}" dt="2024-06-16T04:17:53.338" v="8050" actId="1076"/>
          <ac:picMkLst>
            <pc:docMk/>
            <pc:sldMk cId="109857222" sldId="256"/>
            <ac:picMk id="8" creationId="{05919117-E133-0390-2927-A783560A2FA1}"/>
          </ac:picMkLst>
        </pc:picChg>
        <pc:picChg chg="del mod">
          <ac:chgData name="RONALD VIANA DA SILVA" userId="aba02e25-283d-4f81-9cdf-a95eda2212ab" providerId="ADAL" clId="{957A9FC6-9CF4-4212-880A-088A8C91AFD7}" dt="2024-06-16T04:11:00.994" v="7918" actId="478"/>
          <ac:picMkLst>
            <pc:docMk/>
            <pc:sldMk cId="109857222" sldId="256"/>
            <ac:picMk id="23" creationId="{BDCC1298-7279-286F-43A2-01F0728DB5E5}"/>
          </ac:picMkLst>
        </pc:picChg>
        <pc:cxnChg chg="del">
          <ac:chgData name="RONALD VIANA DA SILVA" userId="aba02e25-283d-4f81-9cdf-a95eda2212ab" providerId="ADAL" clId="{957A9FC6-9CF4-4212-880A-088A8C91AFD7}" dt="2024-06-16T08:17:12.430" v="12470"/>
          <ac:cxnSpMkLst>
            <pc:docMk/>
            <pc:sldMk cId="109857222" sldId="256"/>
            <ac:cxnSpMk id="25" creationId="{23DDA327-270B-43AF-BDBD-2EB50E83E222}"/>
          </ac:cxnSpMkLst>
        </pc:cxnChg>
      </pc:sldChg>
      <pc:sldChg chg="addSp delSp modSp mod modTransition addAnim delAnim modAnim setClrOvrMap delDesignElem">
        <pc:chgData name="RONALD VIANA DA SILVA" userId="aba02e25-283d-4f81-9cdf-a95eda2212ab" providerId="ADAL" clId="{957A9FC6-9CF4-4212-880A-088A8C91AFD7}" dt="2024-06-16T08:19:35.228" v="12506" actId="27636"/>
        <pc:sldMkLst>
          <pc:docMk/>
          <pc:sldMk cId="2432884770" sldId="257"/>
        </pc:sldMkLst>
        <pc:spChg chg="add del mod">
          <ac:chgData name="RONALD VIANA DA SILVA" userId="aba02e25-283d-4f81-9cdf-a95eda2212ab" providerId="ADAL" clId="{957A9FC6-9CF4-4212-880A-088A8C91AFD7}" dt="2024-06-16T08:19:35.228" v="12506" actId="27636"/>
          <ac:spMkLst>
            <pc:docMk/>
            <pc:sldMk cId="2432884770" sldId="257"/>
            <ac:spMk id="2" creationId="{97D8C23E-581F-8E98-D814-2113F7A08A51}"/>
          </ac:spMkLst>
        </pc:spChg>
        <pc:spChg chg="add del mod">
          <ac:chgData name="RONALD VIANA DA SILVA" userId="aba02e25-283d-4f81-9cdf-a95eda2212ab" providerId="ADAL" clId="{957A9FC6-9CF4-4212-880A-088A8C91AFD7}" dt="2024-06-16T04:24:16.809" v="8113" actId="478"/>
          <ac:spMkLst>
            <pc:docMk/>
            <pc:sldMk cId="2432884770" sldId="257"/>
            <ac:spMk id="3" creationId="{EC724850-14D8-38D3-579E-F38E8356CA73}"/>
          </ac:spMkLst>
        </pc:spChg>
        <pc:spChg chg="add mod">
          <ac:chgData name="RONALD VIANA DA SILVA" userId="aba02e25-283d-4f81-9cdf-a95eda2212ab" providerId="ADAL" clId="{957A9FC6-9CF4-4212-880A-088A8C91AFD7}" dt="2024-06-16T04:46:42.935" v="8753" actId="58"/>
          <ac:spMkLst>
            <pc:docMk/>
            <pc:sldMk cId="2432884770" sldId="257"/>
            <ac:spMk id="4" creationId="{6AD413C5-2C91-1041-14CD-9DF340101719}"/>
          </ac:spMkLst>
        </pc:spChg>
        <pc:spChg chg="add del mod">
          <ac:chgData name="RONALD VIANA DA SILVA" userId="aba02e25-283d-4f81-9cdf-a95eda2212ab" providerId="ADAL" clId="{957A9FC6-9CF4-4212-880A-088A8C91AFD7}" dt="2024-06-16T04:26:29.847" v="8346" actId="478"/>
          <ac:spMkLst>
            <pc:docMk/>
            <pc:sldMk cId="2432884770" sldId="257"/>
            <ac:spMk id="6" creationId="{26782748-C742-50B4-3F9F-04BA1D615773}"/>
          </ac:spMkLst>
        </pc:spChg>
        <pc:spChg chg="add mod">
          <ac:chgData name="RONALD VIANA DA SILVA" userId="aba02e25-283d-4f81-9cdf-a95eda2212ab" providerId="ADAL" clId="{957A9FC6-9CF4-4212-880A-088A8C91AFD7}" dt="2024-06-16T04:47:00.077" v="8760" actId="1076"/>
          <ac:spMkLst>
            <pc:docMk/>
            <pc:sldMk cId="2432884770" sldId="257"/>
            <ac:spMk id="7" creationId="{CA103502-CE55-1812-832B-19CC8DD84EEB}"/>
          </ac:spMkLst>
        </pc:spChg>
        <pc:spChg chg="add mod">
          <ac:chgData name="RONALD VIANA DA SILVA" userId="aba02e25-283d-4f81-9cdf-a95eda2212ab" providerId="ADAL" clId="{957A9FC6-9CF4-4212-880A-088A8C91AFD7}" dt="2024-06-16T04:47:17.351" v="8762" actId="1076"/>
          <ac:spMkLst>
            <pc:docMk/>
            <pc:sldMk cId="2432884770" sldId="257"/>
            <ac:spMk id="8" creationId="{6AC622AD-BE78-0DA9-9D78-724E89C7DFAB}"/>
          </ac:spMkLst>
        </pc:spChg>
        <pc:spChg chg="add del mod">
          <ac:chgData name="RONALD VIANA DA SILVA" userId="aba02e25-283d-4f81-9cdf-a95eda2212ab" providerId="ADAL" clId="{957A9FC6-9CF4-4212-880A-088A8C91AFD7}" dt="2024-06-16T04:29:58.045" v="8430" actId="478"/>
          <ac:spMkLst>
            <pc:docMk/>
            <pc:sldMk cId="2432884770" sldId="257"/>
            <ac:spMk id="10" creationId="{B4C818F8-7755-7ABB-0028-0724D173CFB1}"/>
          </ac:spMkLst>
        </pc:spChg>
        <pc:spChg chg="add del">
          <ac:chgData name="RONALD VIANA DA SILVA" userId="aba02e25-283d-4f81-9cdf-a95eda2212ab" providerId="ADAL" clId="{957A9FC6-9CF4-4212-880A-088A8C91AFD7}" dt="2024-06-15T23:38:57.791" v="7365" actId="26606"/>
          <ac:spMkLst>
            <pc:docMk/>
            <pc:sldMk cId="2432884770" sldId="257"/>
            <ac:spMk id="11" creationId="{19F9BF86-FE94-4517-B97D-026C7515E589}"/>
          </ac:spMkLst>
        </pc:spChg>
        <pc:spChg chg="add mod">
          <ac:chgData name="RONALD VIANA DA SILVA" userId="aba02e25-283d-4f81-9cdf-a95eda2212ab" providerId="ADAL" clId="{957A9FC6-9CF4-4212-880A-088A8C91AFD7}" dt="2024-06-16T04:47:28.191" v="8763" actId="1076"/>
          <ac:spMkLst>
            <pc:docMk/>
            <pc:sldMk cId="2432884770" sldId="257"/>
            <ac:spMk id="12" creationId="{8588F73A-FB9F-DF23-89B2-83B59E7FAB2D}"/>
          </ac:spMkLst>
        </pc:spChg>
        <pc:spChg chg="add del">
          <ac:chgData name="RONALD VIANA DA SILVA" userId="aba02e25-283d-4f81-9cdf-a95eda2212ab" providerId="ADAL" clId="{957A9FC6-9CF4-4212-880A-088A8C91AFD7}" dt="2024-06-16T08:17:12.430" v="12470"/>
          <ac:spMkLst>
            <pc:docMk/>
            <pc:sldMk cId="2432884770" sldId="257"/>
            <ac:spMk id="16" creationId="{19F9BF86-FE94-4517-B97D-026C7515E589}"/>
          </ac:spMkLst>
        </pc:spChg>
        <pc:spChg chg="add del">
          <ac:chgData name="RONALD VIANA DA SILVA" userId="aba02e25-283d-4f81-9cdf-a95eda2212ab" providerId="ADAL" clId="{957A9FC6-9CF4-4212-880A-088A8C91AFD7}" dt="2024-06-16T08:17:12.430" v="12470"/>
          <ac:spMkLst>
            <pc:docMk/>
            <pc:sldMk cId="2432884770" sldId="257"/>
            <ac:spMk id="17" creationId="{9E9D00D9-C4F5-471E-BE2C-126CB112A6BD}"/>
          </ac:spMkLst>
        </pc:spChg>
        <pc:spChg chg="add del">
          <ac:chgData name="RONALD VIANA DA SILVA" userId="aba02e25-283d-4f81-9cdf-a95eda2212ab" providerId="ADAL" clId="{957A9FC6-9CF4-4212-880A-088A8C91AFD7}" dt="2024-06-15T23:37:34.684" v="7364" actId="26606"/>
          <ac:spMkLst>
            <pc:docMk/>
            <pc:sldMk cId="2432884770" sldId="257"/>
            <ac:spMk id="20" creationId="{19F9BF86-FE94-4517-B97D-026C7515E589}"/>
          </ac:spMkLst>
        </pc:spChg>
        <pc:spChg chg="add del mod ord topLvl">
          <ac:chgData name="RONALD VIANA DA SILVA" userId="aba02e25-283d-4f81-9cdf-a95eda2212ab" providerId="ADAL" clId="{957A9FC6-9CF4-4212-880A-088A8C91AFD7}" dt="2024-06-16T04:39:38.057" v="8661" actId="207"/>
          <ac:spMkLst>
            <pc:docMk/>
            <pc:sldMk cId="2432884770" sldId="257"/>
            <ac:spMk id="21" creationId="{1043D027-AE6A-5FD9-6EC1-F761EE0DBA7C}"/>
          </ac:spMkLst>
        </pc:spChg>
        <pc:spChg chg="del mod topLvl">
          <ac:chgData name="RONALD VIANA DA SILVA" userId="aba02e25-283d-4f81-9cdf-a95eda2212ab" providerId="ADAL" clId="{957A9FC6-9CF4-4212-880A-088A8C91AFD7}" dt="2024-06-16T04:35:43.785" v="8566" actId="478"/>
          <ac:spMkLst>
            <pc:docMk/>
            <pc:sldMk cId="2432884770" sldId="257"/>
            <ac:spMk id="23" creationId="{9B352D82-EFAA-59F8-8E1E-CDDC157E6271}"/>
          </ac:spMkLst>
        </pc:spChg>
        <pc:spChg chg="del mod">
          <ac:chgData name="RONALD VIANA DA SILVA" userId="aba02e25-283d-4f81-9cdf-a95eda2212ab" providerId="ADAL" clId="{957A9FC6-9CF4-4212-880A-088A8C91AFD7}" dt="2024-06-16T04:35:39.961" v="8564" actId="478"/>
          <ac:spMkLst>
            <pc:docMk/>
            <pc:sldMk cId="2432884770" sldId="257"/>
            <ac:spMk id="25" creationId="{089BE3B3-483E-480F-B8BB-D9331FA8607D}"/>
          </ac:spMkLst>
        </pc:spChg>
        <pc:spChg chg="del mod">
          <ac:chgData name="RONALD VIANA DA SILVA" userId="aba02e25-283d-4f81-9cdf-a95eda2212ab" providerId="ADAL" clId="{957A9FC6-9CF4-4212-880A-088A8C91AFD7}" dt="2024-06-16T04:35:41.550" v="8565" actId="478"/>
          <ac:spMkLst>
            <pc:docMk/>
            <pc:sldMk cId="2432884770" sldId="257"/>
            <ac:spMk id="26" creationId="{23DC45FC-7C5E-D857-B587-1765F7F9265D}"/>
          </ac:spMkLst>
        </pc:spChg>
        <pc:spChg chg="add del mod">
          <ac:chgData name="RONALD VIANA DA SILVA" userId="aba02e25-283d-4f81-9cdf-a95eda2212ab" providerId="ADAL" clId="{957A9FC6-9CF4-4212-880A-088A8C91AFD7}" dt="2024-06-16T04:37:03.642" v="8579" actId="478"/>
          <ac:spMkLst>
            <pc:docMk/>
            <pc:sldMk cId="2432884770" sldId="257"/>
            <ac:spMk id="28" creationId="{48EB91B9-272A-38FE-0FC8-0E73E12ED050}"/>
          </ac:spMkLst>
        </pc:spChg>
        <pc:grpChg chg="add mod">
          <ac:chgData name="RONALD VIANA DA SILVA" userId="aba02e25-283d-4f81-9cdf-a95eda2212ab" providerId="ADAL" clId="{957A9FC6-9CF4-4212-880A-088A8C91AFD7}" dt="2024-06-16T04:46:42.935" v="8753" actId="58"/>
          <ac:grpSpMkLst>
            <pc:docMk/>
            <pc:sldMk cId="2432884770" sldId="257"/>
            <ac:grpSpMk id="14" creationId="{5E4E4EA7-E4BF-D741-A9A9-E81B6119EA42}"/>
          </ac:grpSpMkLst>
        </pc:grpChg>
        <pc:grpChg chg="add del mod">
          <ac:chgData name="RONALD VIANA DA SILVA" userId="aba02e25-283d-4f81-9cdf-a95eda2212ab" providerId="ADAL" clId="{957A9FC6-9CF4-4212-880A-088A8C91AFD7}" dt="2024-06-16T04:35:43.785" v="8566" actId="478"/>
          <ac:grpSpMkLst>
            <pc:docMk/>
            <pc:sldMk cId="2432884770" sldId="257"/>
            <ac:grpSpMk id="19" creationId="{F14DBE8D-A7E4-6A04-9519-AA9715AD4E7C}"/>
          </ac:grpSpMkLst>
        </pc:grpChg>
        <pc:picChg chg="mod">
          <ac:chgData name="RONALD VIANA DA SILVA" userId="aba02e25-283d-4f81-9cdf-a95eda2212ab" providerId="ADAL" clId="{957A9FC6-9CF4-4212-880A-088A8C91AFD7}" dt="2024-06-15T23:38:57.791" v="7365" actId="26606"/>
          <ac:picMkLst>
            <pc:docMk/>
            <pc:sldMk cId="2432884770" sldId="257"/>
            <ac:picMk id="5" creationId="{A5D9BF41-BB65-A6EE-6993-7E94CE076794}"/>
          </ac:picMkLst>
        </pc:picChg>
        <pc:cxnChg chg="add del">
          <ac:chgData name="RONALD VIANA DA SILVA" userId="aba02e25-283d-4f81-9cdf-a95eda2212ab" providerId="ADAL" clId="{957A9FC6-9CF4-4212-880A-088A8C91AFD7}" dt="2024-06-15T23:38:57.791" v="7365" actId="26606"/>
          <ac:cxnSpMkLst>
            <pc:docMk/>
            <pc:sldMk cId="2432884770" sldId="257"/>
            <ac:cxnSpMk id="9" creationId="{118E06E4-607B-144B-382B-AD3D06B1EE8C}"/>
          </ac:cxnSpMkLst>
        </pc:cxnChg>
        <pc:cxnChg chg="add del">
          <ac:chgData name="RONALD VIANA DA SILVA" userId="aba02e25-283d-4f81-9cdf-a95eda2212ab" providerId="ADAL" clId="{957A9FC6-9CF4-4212-880A-088A8C91AFD7}" dt="2024-06-15T23:38:57.791" v="7365" actId="26606"/>
          <ac:cxnSpMkLst>
            <pc:docMk/>
            <pc:sldMk cId="2432884770" sldId="257"/>
            <ac:cxnSpMk id="13" creationId="{6CA391F1-4B2C-521B-F6A5-52C74B30349D}"/>
          </ac:cxnSpMkLst>
        </pc:cxnChg>
        <pc:cxnChg chg="add del">
          <ac:chgData name="RONALD VIANA DA SILVA" userId="aba02e25-283d-4f81-9cdf-a95eda2212ab" providerId="ADAL" clId="{957A9FC6-9CF4-4212-880A-088A8C91AFD7}" dt="2024-06-16T08:17:12.430" v="12470"/>
          <ac:cxnSpMkLst>
            <pc:docMk/>
            <pc:sldMk cId="2432884770" sldId="257"/>
            <ac:cxnSpMk id="15" creationId="{118E06E4-607B-144B-382B-AD3D06B1EE8C}"/>
          </ac:cxnSpMkLst>
        </pc:cxnChg>
        <pc:cxnChg chg="add del">
          <ac:chgData name="RONALD VIANA DA SILVA" userId="aba02e25-283d-4f81-9cdf-a95eda2212ab" providerId="ADAL" clId="{957A9FC6-9CF4-4212-880A-088A8C91AFD7}" dt="2024-06-15T23:37:34.684" v="7364" actId="26606"/>
          <ac:cxnSpMkLst>
            <pc:docMk/>
            <pc:sldMk cId="2432884770" sldId="257"/>
            <ac:cxnSpMk id="18" creationId="{118E06E4-607B-144B-382B-AD3D06B1EE8C}"/>
          </ac:cxnSpMkLst>
        </pc:cxnChg>
        <pc:cxnChg chg="add del">
          <ac:chgData name="RONALD VIANA DA SILVA" userId="aba02e25-283d-4f81-9cdf-a95eda2212ab" providerId="ADAL" clId="{957A9FC6-9CF4-4212-880A-088A8C91AFD7}" dt="2024-06-15T23:37:34.684" v="7364" actId="26606"/>
          <ac:cxnSpMkLst>
            <pc:docMk/>
            <pc:sldMk cId="2432884770" sldId="257"/>
            <ac:cxnSpMk id="22" creationId="{6CA391F1-4B2C-521B-F6A5-52C74B30349D}"/>
          </ac:cxnSpMkLst>
        </pc:cxnChg>
        <pc:cxnChg chg="add del">
          <ac:chgData name="RONALD VIANA DA SILVA" userId="aba02e25-283d-4f81-9cdf-a95eda2212ab" providerId="ADAL" clId="{957A9FC6-9CF4-4212-880A-088A8C91AFD7}" dt="2024-06-16T08:17:12.430" v="12470"/>
          <ac:cxnSpMkLst>
            <pc:docMk/>
            <pc:sldMk cId="2432884770" sldId="257"/>
            <ac:cxnSpMk id="24" creationId="{97CC2FE6-3AD0-4131-B4BC-1F4D65E25E13}"/>
          </ac:cxnSpMkLst>
        </pc:cxnChg>
      </pc:sldChg>
      <pc:sldChg chg="addSp delSp modSp mod modTransition">
        <pc:chgData name="RONALD VIANA DA SILVA" userId="aba02e25-283d-4f81-9cdf-a95eda2212ab" providerId="ADAL" clId="{957A9FC6-9CF4-4212-880A-088A8C91AFD7}" dt="2024-06-16T04:45:41.543" v="8711" actId="1076"/>
        <pc:sldMkLst>
          <pc:docMk/>
          <pc:sldMk cId="17310962" sldId="258"/>
        </pc:sldMkLst>
        <pc:spChg chg="mod">
          <ac:chgData name="RONALD VIANA DA SILVA" userId="aba02e25-283d-4f81-9cdf-a95eda2212ab" providerId="ADAL" clId="{957A9FC6-9CF4-4212-880A-088A8C91AFD7}" dt="2024-06-16T04:45:41.543" v="8711" actId="1076"/>
          <ac:spMkLst>
            <pc:docMk/>
            <pc:sldMk cId="17310962" sldId="258"/>
            <ac:spMk id="2" creationId="{9BA45886-3D7B-2222-4E2F-8841671DA261}"/>
          </ac:spMkLst>
        </pc:spChg>
        <pc:spChg chg="add mod">
          <ac:chgData name="RONALD VIANA DA SILVA" userId="aba02e25-283d-4f81-9cdf-a95eda2212ab" providerId="ADAL" clId="{957A9FC6-9CF4-4212-880A-088A8C91AFD7}" dt="2024-06-05T04:32:14.254" v="2746" actId="20577"/>
          <ac:spMkLst>
            <pc:docMk/>
            <pc:sldMk cId="17310962" sldId="258"/>
            <ac:spMk id="3" creationId="{C2139E29-B458-843A-874B-2E358CA3F1B0}"/>
          </ac:spMkLst>
        </pc:spChg>
        <pc:spChg chg="add del mod">
          <ac:chgData name="RONALD VIANA DA SILVA" userId="aba02e25-283d-4f81-9cdf-a95eda2212ab" providerId="ADAL" clId="{957A9FC6-9CF4-4212-880A-088A8C91AFD7}" dt="2024-06-04T13:03:18.657" v="46" actId="21"/>
          <ac:spMkLst>
            <pc:docMk/>
            <pc:sldMk cId="17310962" sldId="258"/>
            <ac:spMk id="3" creationId="{E0AE4B70-A4F6-5B66-0BEB-3FACA0F146BD}"/>
          </ac:spMkLst>
        </pc:spChg>
        <pc:spChg chg="add del mod">
          <ac:chgData name="RONALD VIANA DA SILVA" userId="aba02e25-283d-4f81-9cdf-a95eda2212ab" providerId="ADAL" clId="{957A9FC6-9CF4-4212-880A-088A8C91AFD7}" dt="2024-06-05T00:33:29.769" v="1380" actId="478"/>
          <ac:spMkLst>
            <pc:docMk/>
            <pc:sldMk cId="17310962" sldId="258"/>
            <ac:spMk id="6" creationId="{0AC3035F-D16D-0A27-858F-8E2289630095}"/>
          </ac:spMkLst>
        </pc:spChg>
        <pc:picChg chg="del mod">
          <ac:chgData name="RONALD VIANA DA SILVA" userId="aba02e25-283d-4f81-9cdf-a95eda2212ab" providerId="ADAL" clId="{957A9FC6-9CF4-4212-880A-088A8C91AFD7}" dt="2024-06-05T00:32:58.957" v="1376" actId="21"/>
          <ac:picMkLst>
            <pc:docMk/>
            <pc:sldMk cId="17310962" sldId="258"/>
            <ac:picMk id="4" creationId="{BBCBBA13-A265-30A6-5BFC-DA83C88657CE}"/>
          </ac:picMkLst>
        </pc:picChg>
      </pc:sldChg>
      <pc:sldChg chg="addSp delSp modSp mod modTransition">
        <pc:chgData name="RONALD VIANA DA SILVA" userId="aba02e25-283d-4f81-9cdf-a95eda2212ab" providerId="ADAL" clId="{957A9FC6-9CF4-4212-880A-088A8C91AFD7}" dt="2024-06-16T08:19:35.491" v="12511" actId="27636"/>
        <pc:sldMkLst>
          <pc:docMk/>
          <pc:sldMk cId="1981708762" sldId="259"/>
        </pc:sldMkLst>
        <pc:spChg chg="mod">
          <ac:chgData name="RONALD VIANA DA SILVA" userId="aba02e25-283d-4f81-9cdf-a95eda2212ab" providerId="ADAL" clId="{957A9FC6-9CF4-4212-880A-088A8C91AFD7}" dt="2024-06-05T00:27:43.456" v="1357" actId="20577"/>
          <ac:spMkLst>
            <pc:docMk/>
            <pc:sldMk cId="1981708762" sldId="259"/>
            <ac:spMk id="2" creationId="{C0664313-D4C4-FEC2-7F72-3389D00CA92C}"/>
          </ac:spMkLst>
        </pc:spChg>
        <pc:spChg chg="add del mod">
          <ac:chgData name="RONALD VIANA DA SILVA" userId="aba02e25-283d-4f81-9cdf-a95eda2212ab" providerId="ADAL" clId="{957A9FC6-9CF4-4212-880A-088A8C91AFD7}" dt="2024-06-04T12:22:26.320" v="30"/>
          <ac:spMkLst>
            <pc:docMk/>
            <pc:sldMk cId="1981708762" sldId="259"/>
            <ac:spMk id="3" creationId="{44A51273-2C25-63F6-71AB-AFAD4FBDDD2A}"/>
          </ac:spMkLst>
        </pc:spChg>
        <pc:spChg chg="add mod">
          <ac:chgData name="RONALD VIANA DA SILVA" userId="aba02e25-283d-4f81-9cdf-a95eda2212ab" providerId="ADAL" clId="{957A9FC6-9CF4-4212-880A-088A8C91AFD7}" dt="2024-06-05T03:30:41.609" v="2583" actId="1076"/>
          <ac:spMkLst>
            <pc:docMk/>
            <pc:sldMk cId="1981708762" sldId="259"/>
            <ac:spMk id="3" creationId="{6EE52AC5-D460-15EB-7212-CBD4B5416C26}"/>
          </ac:spMkLst>
        </pc:spChg>
        <pc:spChg chg="add del mod">
          <ac:chgData name="RONALD VIANA DA SILVA" userId="aba02e25-283d-4f81-9cdf-a95eda2212ab" providerId="ADAL" clId="{957A9FC6-9CF4-4212-880A-088A8C91AFD7}" dt="2024-06-04T12:22:26.317" v="28" actId="478"/>
          <ac:spMkLst>
            <pc:docMk/>
            <pc:sldMk cId="1981708762" sldId="259"/>
            <ac:spMk id="6" creationId="{9E2DBB76-B669-7A96-6129-AC1128268B6B}"/>
          </ac:spMkLst>
        </pc:spChg>
        <pc:spChg chg="add del mod">
          <ac:chgData name="RONALD VIANA DA SILVA" userId="aba02e25-283d-4f81-9cdf-a95eda2212ab" providerId="ADAL" clId="{957A9FC6-9CF4-4212-880A-088A8C91AFD7}" dt="2024-06-04T12:22:45.397" v="39"/>
          <ac:spMkLst>
            <pc:docMk/>
            <pc:sldMk cId="1981708762" sldId="259"/>
            <ac:spMk id="7" creationId="{600377F8-C34D-D142-B0CD-80DB7BD49E65}"/>
          </ac:spMkLst>
        </pc:spChg>
        <pc:spChg chg="add del mod">
          <ac:chgData name="RONALD VIANA DA SILVA" userId="aba02e25-283d-4f81-9cdf-a95eda2212ab" providerId="ADAL" clId="{957A9FC6-9CF4-4212-880A-088A8C91AFD7}" dt="2024-06-04T23:54:45.255" v="1038" actId="21"/>
          <ac:spMkLst>
            <pc:docMk/>
            <pc:sldMk cId="1981708762" sldId="259"/>
            <ac:spMk id="8" creationId="{E0AE4B70-A4F6-5B66-0BEB-3FACA0F146BD}"/>
          </ac:spMkLst>
        </pc:spChg>
        <pc:spChg chg="add del mod">
          <ac:chgData name="RONALD VIANA DA SILVA" userId="aba02e25-283d-4f81-9cdf-a95eda2212ab" providerId="ADAL" clId="{957A9FC6-9CF4-4212-880A-088A8C91AFD7}" dt="2024-06-16T08:19:35.491" v="12511" actId="27636"/>
          <ac:spMkLst>
            <pc:docMk/>
            <pc:sldMk cId="1981708762" sldId="259"/>
            <ac:spMk id="12" creationId="{2E54AE1D-2DA6-0F5A-4B7A-4B9D2C38CEB0}"/>
          </ac:spMkLst>
        </pc:spChg>
        <pc:picChg chg="del mod">
          <ac:chgData name="RONALD VIANA DA SILVA" userId="aba02e25-283d-4f81-9cdf-a95eda2212ab" providerId="ADAL" clId="{957A9FC6-9CF4-4212-880A-088A8C91AFD7}" dt="2024-06-04T13:12:48.671" v="121" actId="21"/>
          <ac:picMkLst>
            <pc:docMk/>
            <pc:sldMk cId="1981708762" sldId="259"/>
            <ac:picMk id="4" creationId="{67CC77DD-ACDD-1A80-B4EF-4BCA71A986DD}"/>
          </ac:picMkLst>
        </pc:picChg>
        <pc:picChg chg="add del mod">
          <ac:chgData name="RONALD VIANA DA SILVA" userId="aba02e25-283d-4f81-9cdf-a95eda2212ab" providerId="ADAL" clId="{957A9FC6-9CF4-4212-880A-088A8C91AFD7}" dt="2024-06-04T13:13:23.670" v="130" actId="21"/>
          <ac:picMkLst>
            <pc:docMk/>
            <pc:sldMk cId="1981708762" sldId="259"/>
            <ac:picMk id="10" creationId="{8FC8F9FC-A2E9-CA2F-DA6B-5F218DBBB11C}"/>
          </ac:picMkLst>
        </pc:picChg>
      </pc:sldChg>
      <pc:sldChg chg="addSp delSp modSp mod modTransition">
        <pc:chgData name="RONALD VIANA DA SILVA" userId="aba02e25-283d-4f81-9cdf-a95eda2212ab" providerId="ADAL" clId="{957A9FC6-9CF4-4212-880A-088A8C91AFD7}" dt="2024-06-16T08:19:35.497" v="12512" actId="27636"/>
        <pc:sldMkLst>
          <pc:docMk/>
          <pc:sldMk cId="1204381508" sldId="260"/>
        </pc:sldMkLst>
        <pc:spChg chg="del">
          <ac:chgData name="RONALD VIANA DA SILVA" userId="aba02e25-283d-4f81-9cdf-a95eda2212ab" providerId="ADAL" clId="{957A9FC6-9CF4-4212-880A-088A8C91AFD7}" dt="2024-06-05T03:31:13.208" v="2588" actId="478"/>
          <ac:spMkLst>
            <pc:docMk/>
            <pc:sldMk cId="1204381508" sldId="260"/>
            <ac:spMk id="2" creationId="{D64E5BBA-4CAD-3531-E523-8F7A65AC13C6}"/>
          </ac:spMkLst>
        </pc:spChg>
        <pc:spChg chg="mod">
          <ac:chgData name="RONALD VIANA DA SILVA" userId="aba02e25-283d-4f81-9cdf-a95eda2212ab" providerId="ADAL" clId="{957A9FC6-9CF4-4212-880A-088A8C91AFD7}" dt="2024-06-16T08:19:35.497" v="12512" actId="27636"/>
          <ac:spMkLst>
            <pc:docMk/>
            <pc:sldMk cId="1204381508" sldId="260"/>
            <ac:spMk id="3" creationId="{80A5C671-1449-A59C-4692-DDECDEC48A82}"/>
          </ac:spMkLst>
        </pc:spChg>
        <pc:spChg chg="add mod">
          <ac:chgData name="RONALD VIANA DA SILVA" userId="aba02e25-283d-4f81-9cdf-a95eda2212ab" providerId="ADAL" clId="{957A9FC6-9CF4-4212-880A-088A8C91AFD7}" dt="2024-06-16T07:10:16.791" v="11837"/>
          <ac:spMkLst>
            <pc:docMk/>
            <pc:sldMk cId="1204381508" sldId="260"/>
            <ac:spMk id="4" creationId="{9F217510-8723-74E6-E321-C51B80979713}"/>
          </ac:spMkLst>
        </pc:spChg>
        <pc:spChg chg="add mod">
          <ac:chgData name="RONALD VIANA DA SILVA" userId="aba02e25-283d-4f81-9cdf-a95eda2212ab" providerId="ADAL" clId="{957A9FC6-9CF4-4212-880A-088A8C91AFD7}" dt="2024-06-05T03:31:10.595" v="2587"/>
          <ac:spMkLst>
            <pc:docMk/>
            <pc:sldMk cId="1204381508" sldId="260"/>
            <ac:spMk id="5" creationId="{021D3ADF-12BC-3BEF-95B1-BB34E13B35A5}"/>
          </ac:spMkLst>
        </pc:spChg>
        <pc:spChg chg="add del mod">
          <ac:chgData name="RONALD VIANA DA SILVA" userId="aba02e25-283d-4f81-9cdf-a95eda2212ab" providerId="ADAL" clId="{957A9FC6-9CF4-4212-880A-088A8C91AFD7}" dt="2024-06-04T23:56:27.353" v="1059" actId="21"/>
          <ac:spMkLst>
            <pc:docMk/>
            <pc:sldMk cId="1204381508" sldId="260"/>
            <ac:spMk id="8" creationId="{E0AE4B70-A4F6-5B66-0BEB-3FACA0F146BD}"/>
          </ac:spMkLst>
        </pc:spChg>
        <pc:spChg chg="add del mod">
          <ac:chgData name="RONALD VIANA DA SILVA" userId="aba02e25-283d-4f81-9cdf-a95eda2212ab" providerId="ADAL" clId="{957A9FC6-9CF4-4212-880A-088A8C91AFD7}" dt="2024-06-05T04:39:34.573" v="2847" actId="478"/>
          <ac:spMkLst>
            <pc:docMk/>
            <pc:sldMk cId="1204381508" sldId="260"/>
            <ac:spMk id="10" creationId="{883ADAF8-FF6D-9FC2-EBF1-1A9C9B2DB002}"/>
          </ac:spMkLst>
        </pc:spChg>
        <pc:spChg chg="add mod">
          <ac:chgData name="RONALD VIANA DA SILVA" userId="aba02e25-283d-4f81-9cdf-a95eda2212ab" providerId="ADAL" clId="{957A9FC6-9CF4-4212-880A-088A8C91AFD7}" dt="2024-06-05T04:52:34.550" v="3012" actId="208"/>
          <ac:spMkLst>
            <pc:docMk/>
            <pc:sldMk cId="1204381508" sldId="260"/>
            <ac:spMk id="11" creationId="{EB613062-5135-4CC6-DD33-31835AFB5E16}"/>
          </ac:spMkLst>
        </pc:spChg>
        <pc:spChg chg="add mod">
          <ac:chgData name="RONALD VIANA DA SILVA" userId="aba02e25-283d-4f81-9cdf-a95eda2212ab" providerId="ADAL" clId="{957A9FC6-9CF4-4212-880A-088A8C91AFD7}" dt="2024-06-05T04:52:34.550" v="3012" actId="208"/>
          <ac:spMkLst>
            <pc:docMk/>
            <pc:sldMk cId="1204381508" sldId="260"/>
            <ac:spMk id="12" creationId="{0D8F7647-8606-FE24-EF87-F35254E234E6}"/>
          </ac:spMkLst>
        </pc:spChg>
        <pc:spChg chg="add mod">
          <ac:chgData name="RONALD VIANA DA SILVA" userId="aba02e25-283d-4f81-9cdf-a95eda2212ab" providerId="ADAL" clId="{957A9FC6-9CF4-4212-880A-088A8C91AFD7}" dt="2024-06-05T04:52:34.550" v="3012" actId="208"/>
          <ac:spMkLst>
            <pc:docMk/>
            <pc:sldMk cId="1204381508" sldId="260"/>
            <ac:spMk id="13" creationId="{11B1536F-5FEA-528C-5DE3-C1153B006122}"/>
          </ac:spMkLst>
        </pc:spChg>
        <pc:spChg chg="add mod">
          <ac:chgData name="RONALD VIANA DA SILVA" userId="aba02e25-283d-4f81-9cdf-a95eda2212ab" providerId="ADAL" clId="{957A9FC6-9CF4-4212-880A-088A8C91AFD7}" dt="2024-06-05T04:52:34.550" v="3012" actId="208"/>
          <ac:spMkLst>
            <pc:docMk/>
            <pc:sldMk cId="1204381508" sldId="260"/>
            <ac:spMk id="14" creationId="{C54EE129-EDBA-63BF-2DC0-AFD7A3F8B7F1}"/>
          </ac:spMkLst>
        </pc:spChg>
        <pc:spChg chg="add mod">
          <ac:chgData name="RONALD VIANA DA SILVA" userId="aba02e25-283d-4f81-9cdf-a95eda2212ab" providerId="ADAL" clId="{957A9FC6-9CF4-4212-880A-088A8C91AFD7}" dt="2024-06-05T04:52:34.550" v="3012" actId="208"/>
          <ac:spMkLst>
            <pc:docMk/>
            <pc:sldMk cId="1204381508" sldId="260"/>
            <ac:spMk id="15" creationId="{DAB10E03-0708-5985-4BA0-0E566421E59B}"/>
          </ac:spMkLst>
        </pc:spChg>
        <pc:spChg chg="add mod">
          <ac:chgData name="RONALD VIANA DA SILVA" userId="aba02e25-283d-4f81-9cdf-a95eda2212ab" providerId="ADAL" clId="{957A9FC6-9CF4-4212-880A-088A8C91AFD7}" dt="2024-06-05T04:52:34.550" v="3012" actId="208"/>
          <ac:spMkLst>
            <pc:docMk/>
            <pc:sldMk cId="1204381508" sldId="260"/>
            <ac:spMk id="16" creationId="{74B069DA-ECF8-8818-9880-D4090C9C2174}"/>
          </ac:spMkLst>
        </pc:spChg>
        <pc:picChg chg="add del mod ord">
          <ac:chgData name="RONALD VIANA DA SILVA" userId="aba02e25-283d-4f81-9cdf-a95eda2212ab" providerId="ADAL" clId="{957A9FC6-9CF4-4212-880A-088A8C91AFD7}" dt="2024-06-04T23:54:56.698" v="1042" actId="21"/>
          <ac:picMkLst>
            <pc:docMk/>
            <pc:sldMk cId="1204381508" sldId="260"/>
            <ac:picMk id="4" creationId="{67CC77DD-ACDD-1A80-B4EF-4BCA71A986DD}"/>
          </ac:picMkLst>
        </pc:picChg>
        <pc:picChg chg="add del mod modCrop">
          <ac:chgData name="RONALD VIANA DA SILVA" userId="aba02e25-283d-4f81-9cdf-a95eda2212ab" providerId="ADAL" clId="{957A9FC6-9CF4-4212-880A-088A8C91AFD7}" dt="2024-06-05T04:30:13.948" v="2727" actId="478"/>
          <ac:picMkLst>
            <pc:docMk/>
            <pc:sldMk cId="1204381508" sldId="260"/>
            <ac:picMk id="7" creationId="{D06FB0B6-E745-EBCD-0D06-6032A1E3C51C}"/>
          </ac:picMkLst>
        </pc:picChg>
        <pc:picChg chg="add mod modCrop">
          <ac:chgData name="RONALD VIANA DA SILVA" userId="aba02e25-283d-4f81-9cdf-a95eda2212ab" providerId="ADAL" clId="{957A9FC6-9CF4-4212-880A-088A8C91AFD7}" dt="2024-06-05T04:30:23.891" v="2732" actId="1076"/>
          <ac:picMkLst>
            <pc:docMk/>
            <pc:sldMk cId="1204381508" sldId="260"/>
            <ac:picMk id="9" creationId="{48DC5317-4067-B08A-2650-636A78425CBD}"/>
          </ac:picMkLst>
        </pc:picChg>
        <pc:picChg chg="add del mod">
          <ac:chgData name="RONALD VIANA DA SILVA" userId="aba02e25-283d-4f81-9cdf-a95eda2212ab" providerId="ADAL" clId="{957A9FC6-9CF4-4212-880A-088A8C91AFD7}" dt="2024-06-04T23:54:59.498" v="1044" actId="21"/>
          <ac:picMkLst>
            <pc:docMk/>
            <pc:sldMk cId="1204381508" sldId="260"/>
            <ac:picMk id="10" creationId="{8FC8F9FC-A2E9-CA2F-DA6B-5F218DBBB11C}"/>
          </ac:picMkLst>
        </pc:picChg>
      </pc:sldChg>
      <pc:sldChg chg="addSp delSp modSp new del mod">
        <pc:chgData name="RONALD VIANA DA SILVA" userId="aba02e25-283d-4f81-9cdf-a95eda2212ab" providerId="ADAL" clId="{957A9FC6-9CF4-4212-880A-088A8C91AFD7}" dt="2024-06-16T07:13:19.341" v="11908" actId="47"/>
        <pc:sldMkLst>
          <pc:docMk/>
          <pc:sldMk cId="1052880409" sldId="261"/>
        </pc:sldMkLst>
        <pc:spChg chg="add del mod ord">
          <ac:chgData name="RONALD VIANA DA SILVA" userId="aba02e25-283d-4f81-9cdf-a95eda2212ab" providerId="ADAL" clId="{957A9FC6-9CF4-4212-880A-088A8C91AFD7}" dt="2024-06-04T23:55:19.164" v="1051" actId="21"/>
          <ac:spMkLst>
            <pc:docMk/>
            <pc:sldMk cId="1052880409" sldId="261"/>
            <ac:spMk id="8" creationId="{E0AE4B70-A4F6-5B66-0BEB-3FACA0F146BD}"/>
          </ac:spMkLst>
        </pc:spChg>
        <pc:picChg chg="add del mod">
          <ac:chgData name="RONALD VIANA DA SILVA" userId="aba02e25-283d-4f81-9cdf-a95eda2212ab" providerId="ADAL" clId="{957A9FC6-9CF4-4212-880A-088A8C91AFD7}" dt="2024-06-15T23:36:31.115" v="7360" actId="478"/>
          <ac:picMkLst>
            <pc:docMk/>
            <pc:sldMk cId="1052880409" sldId="261"/>
            <ac:picMk id="4" creationId="{67CC77DD-ACDD-1A80-B4EF-4BCA71A986DD}"/>
          </ac:picMkLst>
        </pc:picChg>
        <pc:picChg chg="add del mod">
          <ac:chgData name="RONALD VIANA DA SILVA" userId="aba02e25-283d-4f81-9cdf-a95eda2212ab" providerId="ADAL" clId="{957A9FC6-9CF4-4212-880A-088A8C91AFD7}" dt="2024-06-05T04:56:37.690" v="3048" actId="478"/>
          <ac:picMkLst>
            <pc:docMk/>
            <pc:sldMk cId="1052880409" sldId="261"/>
            <ac:picMk id="10" creationId="{8FC8F9FC-A2E9-CA2F-DA6B-5F218DBBB11C}"/>
          </ac:picMkLst>
        </pc:picChg>
      </pc:sldChg>
      <pc:sldChg chg="addSp delSp modSp new mod modTransition">
        <pc:chgData name="RONALD VIANA DA SILVA" userId="aba02e25-283d-4f81-9cdf-a95eda2212ab" providerId="ADAL" clId="{957A9FC6-9CF4-4212-880A-088A8C91AFD7}" dt="2024-06-16T04:40:35.777" v="8704"/>
        <pc:sldMkLst>
          <pc:docMk/>
          <pc:sldMk cId="268578335" sldId="262"/>
        </pc:sldMkLst>
        <pc:spChg chg="del mod">
          <ac:chgData name="RONALD VIANA DA SILVA" userId="aba02e25-283d-4f81-9cdf-a95eda2212ab" providerId="ADAL" clId="{957A9FC6-9CF4-4212-880A-088A8C91AFD7}" dt="2024-06-05T00:34:23.420" v="1386" actId="478"/>
          <ac:spMkLst>
            <pc:docMk/>
            <pc:sldMk cId="268578335" sldId="262"/>
            <ac:spMk id="2" creationId="{63ABAB9F-EB00-6985-E95C-4796838A6934}"/>
          </ac:spMkLst>
        </pc:spChg>
        <pc:spChg chg="del">
          <ac:chgData name="RONALD VIANA DA SILVA" userId="aba02e25-283d-4f81-9cdf-a95eda2212ab" providerId="ADAL" clId="{957A9FC6-9CF4-4212-880A-088A8C91AFD7}" dt="2024-06-05T00:42:49.114" v="1390" actId="478"/>
          <ac:spMkLst>
            <pc:docMk/>
            <pc:sldMk cId="268578335" sldId="262"/>
            <ac:spMk id="3" creationId="{BCDC129E-49BE-6E6A-698E-1EDF1679E628}"/>
          </ac:spMkLst>
        </pc:spChg>
        <pc:spChg chg="add mod">
          <ac:chgData name="RONALD VIANA DA SILVA" userId="aba02e25-283d-4f81-9cdf-a95eda2212ab" providerId="ADAL" clId="{957A9FC6-9CF4-4212-880A-088A8C91AFD7}" dt="2024-06-05T00:34:19.417" v="1385"/>
          <ac:spMkLst>
            <pc:docMk/>
            <pc:sldMk cId="268578335" sldId="262"/>
            <ac:spMk id="5" creationId="{7CB0019A-64C2-4EF7-B34C-7DCA6D6A3859}"/>
          </ac:spMkLst>
        </pc:spChg>
        <pc:spChg chg="add del mod">
          <ac:chgData name="RONALD VIANA DA SILVA" userId="aba02e25-283d-4f81-9cdf-a95eda2212ab" providerId="ADAL" clId="{957A9FC6-9CF4-4212-880A-088A8C91AFD7}" dt="2024-06-05T00:42:49.115" v="1392"/>
          <ac:spMkLst>
            <pc:docMk/>
            <pc:sldMk cId="268578335" sldId="262"/>
            <ac:spMk id="6" creationId="{C3EC19C0-41E6-BB14-D38B-3433B96435CE}"/>
          </ac:spMkLst>
        </pc:spChg>
        <pc:spChg chg="add del mod">
          <ac:chgData name="RONALD VIANA DA SILVA" userId="aba02e25-283d-4f81-9cdf-a95eda2212ab" providerId="ADAL" clId="{957A9FC6-9CF4-4212-880A-088A8C91AFD7}" dt="2024-06-05T00:44:09.952" v="1434" actId="1076"/>
          <ac:spMkLst>
            <pc:docMk/>
            <pc:sldMk cId="268578335" sldId="262"/>
            <ac:spMk id="7" creationId="{917C6E18-9352-82FF-1459-FC6DFF10EC12}"/>
          </ac:spMkLst>
        </pc:spChg>
        <pc:spChg chg="add mod">
          <ac:chgData name="RONALD VIANA DA SILVA" userId="aba02e25-283d-4f81-9cdf-a95eda2212ab" providerId="ADAL" clId="{957A9FC6-9CF4-4212-880A-088A8C91AFD7}" dt="2024-06-05T00:54:19.961" v="1915" actId="20577"/>
          <ac:spMkLst>
            <pc:docMk/>
            <pc:sldMk cId="268578335" sldId="262"/>
            <ac:spMk id="8" creationId="{8D326380-F8C1-93C7-C3A9-B74CC11D2D61}"/>
          </ac:spMkLst>
        </pc:spChg>
        <pc:spChg chg="add del">
          <ac:chgData name="RONALD VIANA DA SILVA" userId="aba02e25-283d-4f81-9cdf-a95eda2212ab" providerId="ADAL" clId="{957A9FC6-9CF4-4212-880A-088A8C91AFD7}" dt="2024-06-05T00:49:55.053" v="1761" actId="22"/>
          <ac:spMkLst>
            <pc:docMk/>
            <pc:sldMk cId="268578335" sldId="262"/>
            <ac:spMk id="10" creationId="{541B4907-A4D0-1E60-8CAC-1FFF73CFB331}"/>
          </ac:spMkLst>
        </pc:spChg>
        <pc:picChg chg="add del mod">
          <ac:chgData name="RONALD VIANA DA SILVA" userId="aba02e25-283d-4f81-9cdf-a95eda2212ab" providerId="ADAL" clId="{957A9FC6-9CF4-4212-880A-088A8C91AFD7}" dt="2024-06-15T23:36:11.803" v="7355" actId="478"/>
          <ac:picMkLst>
            <pc:docMk/>
            <pc:sldMk cId="268578335" sldId="262"/>
            <ac:picMk id="4" creationId="{BBCBBA13-A265-30A6-5BFC-DA83C88657CE}"/>
          </ac:picMkLst>
        </pc:picChg>
      </pc:sldChg>
      <pc:sldChg chg="delSp modSp add mod modTransition modAnim">
        <pc:chgData name="RONALD VIANA DA SILVA" userId="aba02e25-283d-4f81-9cdf-a95eda2212ab" providerId="ADAL" clId="{957A9FC6-9CF4-4212-880A-088A8C91AFD7}" dt="2024-06-15T23:36:13.336" v="7356" actId="478"/>
        <pc:sldMkLst>
          <pc:docMk/>
          <pc:sldMk cId="631842659" sldId="263"/>
        </pc:sldMkLst>
        <pc:spChg chg="mod">
          <ac:chgData name="RONALD VIANA DA SILVA" userId="aba02e25-283d-4f81-9cdf-a95eda2212ab" providerId="ADAL" clId="{957A9FC6-9CF4-4212-880A-088A8C91AFD7}" dt="2024-06-05T04:20:09.399" v="2714" actId="20577"/>
          <ac:spMkLst>
            <pc:docMk/>
            <pc:sldMk cId="631842659" sldId="263"/>
            <ac:spMk id="8" creationId="{8D326380-F8C1-93C7-C3A9-B74CC11D2D61}"/>
          </ac:spMkLst>
        </pc:spChg>
        <pc:picChg chg="del">
          <ac:chgData name="RONALD VIANA DA SILVA" userId="aba02e25-283d-4f81-9cdf-a95eda2212ab" providerId="ADAL" clId="{957A9FC6-9CF4-4212-880A-088A8C91AFD7}" dt="2024-06-15T23:36:13.336" v="7356" actId="478"/>
          <ac:picMkLst>
            <pc:docMk/>
            <pc:sldMk cId="631842659" sldId="263"/>
            <ac:picMk id="4" creationId="{BBCBBA13-A265-30A6-5BFC-DA83C88657CE}"/>
          </ac:picMkLst>
        </pc:picChg>
      </pc:sldChg>
      <pc:sldChg chg="delSp modSp add mod modTransition modAnim">
        <pc:chgData name="RONALD VIANA DA SILVA" userId="aba02e25-283d-4f81-9cdf-a95eda2212ab" providerId="ADAL" clId="{957A9FC6-9CF4-4212-880A-088A8C91AFD7}" dt="2024-06-15T23:36:15.169" v="7357" actId="478"/>
        <pc:sldMkLst>
          <pc:docMk/>
          <pc:sldMk cId="1008118841" sldId="264"/>
        </pc:sldMkLst>
        <pc:spChg chg="mod">
          <ac:chgData name="RONALD VIANA DA SILVA" userId="aba02e25-283d-4f81-9cdf-a95eda2212ab" providerId="ADAL" clId="{957A9FC6-9CF4-4212-880A-088A8C91AFD7}" dt="2024-06-05T04:20:03.470" v="2713" actId="20577"/>
          <ac:spMkLst>
            <pc:docMk/>
            <pc:sldMk cId="1008118841" sldId="264"/>
            <ac:spMk id="8" creationId="{8D326380-F8C1-93C7-C3A9-B74CC11D2D61}"/>
          </ac:spMkLst>
        </pc:spChg>
        <pc:picChg chg="del mod">
          <ac:chgData name="RONALD VIANA DA SILVA" userId="aba02e25-283d-4f81-9cdf-a95eda2212ab" providerId="ADAL" clId="{957A9FC6-9CF4-4212-880A-088A8C91AFD7}" dt="2024-06-15T23:36:15.169" v="7357" actId="478"/>
          <ac:picMkLst>
            <pc:docMk/>
            <pc:sldMk cId="1008118841" sldId="264"/>
            <ac:picMk id="4" creationId="{BBCBBA13-A265-30A6-5BFC-DA83C88657CE}"/>
          </ac:picMkLst>
        </pc:picChg>
      </pc:sldChg>
      <pc:sldChg chg="delSp modSp add mod modTransition">
        <pc:chgData name="RONALD VIANA DA SILVA" userId="aba02e25-283d-4f81-9cdf-a95eda2212ab" providerId="ADAL" clId="{957A9FC6-9CF4-4212-880A-088A8C91AFD7}" dt="2024-06-16T04:49:12.850" v="8773" actId="20577"/>
        <pc:sldMkLst>
          <pc:docMk/>
          <pc:sldMk cId="3973086287" sldId="265"/>
        </pc:sldMkLst>
        <pc:spChg chg="mod">
          <ac:chgData name="RONALD VIANA DA SILVA" userId="aba02e25-283d-4f81-9cdf-a95eda2212ab" providerId="ADAL" clId="{957A9FC6-9CF4-4212-880A-088A8C91AFD7}" dt="2024-06-16T04:49:12.850" v="8773" actId="20577"/>
          <ac:spMkLst>
            <pc:docMk/>
            <pc:sldMk cId="3973086287" sldId="265"/>
            <ac:spMk id="8" creationId="{8D326380-F8C1-93C7-C3A9-B74CC11D2D61}"/>
          </ac:spMkLst>
        </pc:spChg>
        <pc:picChg chg="del mod">
          <ac:chgData name="RONALD VIANA DA SILVA" userId="aba02e25-283d-4f81-9cdf-a95eda2212ab" providerId="ADAL" clId="{957A9FC6-9CF4-4212-880A-088A8C91AFD7}" dt="2024-06-15T23:36:24.395" v="7359" actId="478"/>
          <ac:picMkLst>
            <pc:docMk/>
            <pc:sldMk cId="3973086287" sldId="265"/>
            <ac:picMk id="4" creationId="{BBCBBA13-A265-30A6-5BFC-DA83C88657CE}"/>
          </ac:picMkLst>
        </pc:picChg>
      </pc:sldChg>
      <pc:sldChg chg="delSp modSp add mod">
        <pc:chgData name="RONALD VIANA DA SILVA" userId="aba02e25-283d-4f81-9cdf-a95eda2212ab" providerId="ADAL" clId="{957A9FC6-9CF4-4212-880A-088A8C91AFD7}" dt="2024-06-16T04:48:47.355" v="8769" actId="113"/>
        <pc:sldMkLst>
          <pc:docMk/>
          <pc:sldMk cId="4081869795" sldId="266"/>
        </pc:sldMkLst>
        <pc:spChg chg="mod">
          <ac:chgData name="RONALD VIANA DA SILVA" userId="aba02e25-283d-4f81-9cdf-a95eda2212ab" providerId="ADAL" clId="{957A9FC6-9CF4-4212-880A-088A8C91AFD7}" dt="2024-06-16T04:48:47.355" v="8769" actId="113"/>
          <ac:spMkLst>
            <pc:docMk/>
            <pc:sldMk cId="4081869795" sldId="266"/>
            <ac:spMk id="8" creationId="{8D326380-F8C1-93C7-C3A9-B74CC11D2D61}"/>
          </ac:spMkLst>
        </pc:spChg>
        <pc:picChg chg="del mod">
          <ac:chgData name="RONALD VIANA DA SILVA" userId="aba02e25-283d-4f81-9cdf-a95eda2212ab" providerId="ADAL" clId="{957A9FC6-9CF4-4212-880A-088A8C91AFD7}" dt="2024-06-05T02:26:47.792" v="2248" actId="478"/>
          <ac:picMkLst>
            <pc:docMk/>
            <pc:sldMk cId="4081869795" sldId="266"/>
            <ac:picMk id="4" creationId="{BBCBBA13-A265-30A6-5BFC-DA83C88657CE}"/>
          </ac:picMkLst>
        </pc:picChg>
      </pc:sldChg>
      <pc:sldChg chg="add del">
        <pc:chgData name="RONALD VIANA DA SILVA" userId="aba02e25-283d-4f81-9cdf-a95eda2212ab" providerId="ADAL" clId="{957A9FC6-9CF4-4212-880A-088A8C91AFD7}" dt="2024-06-05T02:26:59.878" v="2250" actId="47"/>
        <pc:sldMkLst>
          <pc:docMk/>
          <pc:sldMk cId="232353346" sldId="267"/>
        </pc:sldMkLst>
      </pc:sldChg>
      <pc:sldChg chg="addSp modSp add mod">
        <pc:chgData name="RONALD VIANA DA SILVA" userId="aba02e25-283d-4f81-9cdf-a95eda2212ab" providerId="ADAL" clId="{957A9FC6-9CF4-4212-880A-088A8C91AFD7}" dt="2024-06-05T04:12:26.009" v="2643" actId="20577"/>
        <pc:sldMkLst>
          <pc:docMk/>
          <pc:sldMk cId="440282075" sldId="267"/>
        </pc:sldMkLst>
        <pc:spChg chg="add mod">
          <ac:chgData name="RONALD VIANA DA SILVA" userId="aba02e25-283d-4f81-9cdf-a95eda2212ab" providerId="ADAL" clId="{957A9FC6-9CF4-4212-880A-088A8C91AFD7}" dt="2024-06-05T02:47:06.029" v="2432" actId="1076"/>
          <ac:spMkLst>
            <pc:docMk/>
            <pc:sldMk cId="440282075" sldId="267"/>
            <ac:spMk id="2" creationId="{6A16C899-3CCD-439D-B287-3283A8477A23}"/>
          </ac:spMkLst>
        </pc:spChg>
        <pc:spChg chg="mod">
          <ac:chgData name="RONALD VIANA DA SILVA" userId="aba02e25-283d-4f81-9cdf-a95eda2212ab" providerId="ADAL" clId="{957A9FC6-9CF4-4212-880A-088A8C91AFD7}" dt="2024-06-05T02:31:34.435" v="2294" actId="122"/>
          <ac:spMkLst>
            <pc:docMk/>
            <pc:sldMk cId="440282075" sldId="267"/>
            <ac:spMk id="7" creationId="{917C6E18-9352-82FF-1459-FC6DFF10EC12}"/>
          </ac:spMkLst>
        </pc:spChg>
        <pc:spChg chg="mod">
          <ac:chgData name="RONALD VIANA DA SILVA" userId="aba02e25-283d-4f81-9cdf-a95eda2212ab" providerId="ADAL" clId="{957A9FC6-9CF4-4212-880A-088A8C91AFD7}" dt="2024-06-05T04:12:26.009" v="2643" actId="20577"/>
          <ac:spMkLst>
            <pc:docMk/>
            <pc:sldMk cId="440282075" sldId="267"/>
            <ac:spMk id="8" creationId="{8D326380-F8C1-93C7-C3A9-B74CC11D2D61}"/>
          </ac:spMkLst>
        </pc:spChg>
        <pc:picChg chg="add mod">
          <ac:chgData name="RONALD VIANA DA SILVA" userId="aba02e25-283d-4f81-9cdf-a95eda2212ab" providerId="ADAL" clId="{957A9FC6-9CF4-4212-880A-088A8C91AFD7}" dt="2024-06-05T02:47:18.085" v="2433" actId="14100"/>
          <ac:picMkLst>
            <pc:docMk/>
            <pc:sldMk cId="440282075" sldId="267"/>
            <ac:picMk id="1026" creationId="{434D1F8A-E563-29E2-9B2C-41CE03386B30}"/>
          </ac:picMkLst>
        </pc:picChg>
      </pc:sldChg>
      <pc:sldChg chg="addSp delSp modSp add del mod">
        <pc:chgData name="RONALD VIANA DA SILVA" userId="aba02e25-283d-4f81-9cdf-a95eda2212ab" providerId="ADAL" clId="{957A9FC6-9CF4-4212-880A-088A8C91AFD7}" dt="2024-06-16T05:32:48.278" v="9525" actId="47"/>
        <pc:sldMkLst>
          <pc:docMk/>
          <pc:sldMk cId="312654481" sldId="268"/>
        </pc:sldMkLst>
        <pc:spChg chg="del">
          <ac:chgData name="RONALD VIANA DA SILVA" userId="aba02e25-283d-4f81-9cdf-a95eda2212ab" providerId="ADAL" clId="{957A9FC6-9CF4-4212-880A-088A8C91AFD7}" dt="2024-06-05T02:50:18.119" v="2496" actId="478"/>
          <ac:spMkLst>
            <pc:docMk/>
            <pc:sldMk cId="312654481" sldId="268"/>
            <ac:spMk id="2" creationId="{6A16C899-3CCD-439D-B287-3283A8477A23}"/>
          </ac:spMkLst>
        </pc:spChg>
        <pc:spChg chg="add mod">
          <ac:chgData name="RONALD VIANA DA SILVA" userId="aba02e25-283d-4f81-9cdf-a95eda2212ab" providerId="ADAL" clId="{957A9FC6-9CF4-4212-880A-088A8C91AFD7}" dt="2024-06-05T02:50:22.662" v="2497"/>
          <ac:spMkLst>
            <pc:docMk/>
            <pc:sldMk cId="312654481" sldId="268"/>
            <ac:spMk id="4" creationId="{FF98B759-6A23-92AB-E3EE-D8225CABEBAA}"/>
          </ac:spMkLst>
        </pc:spChg>
        <pc:spChg chg="mod">
          <ac:chgData name="RONALD VIANA DA SILVA" userId="aba02e25-283d-4f81-9cdf-a95eda2212ab" providerId="ADAL" clId="{957A9FC6-9CF4-4212-880A-088A8C91AFD7}" dt="2024-06-05T04:32:54.069" v="2752" actId="20577"/>
          <ac:spMkLst>
            <pc:docMk/>
            <pc:sldMk cId="312654481" sldId="268"/>
            <ac:spMk id="8" creationId="{8D326380-F8C1-93C7-C3A9-B74CC11D2D61}"/>
          </ac:spMkLst>
        </pc:spChg>
        <pc:picChg chg="add mod">
          <ac:chgData name="RONALD VIANA DA SILVA" userId="aba02e25-283d-4f81-9cdf-a95eda2212ab" providerId="ADAL" clId="{957A9FC6-9CF4-4212-880A-088A8C91AFD7}" dt="2024-06-05T02:50:06.760" v="2495"/>
          <ac:picMkLst>
            <pc:docMk/>
            <pc:sldMk cId="312654481" sldId="268"/>
            <ac:picMk id="3" creationId="{8CD539FE-2C9F-836A-07F3-1E81B3FB9315}"/>
          </ac:picMkLst>
        </pc:picChg>
        <pc:picChg chg="del">
          <ac:chgData name="RONALD VIANA DA SILVA" userId="aba02e25-283d-4f81-9cdf-a95eda2212ab" providerId="ADAL" clId="{957A9FC6-9CF4-4212-880A-088A8C91AFD7}" dt="2024-06-05T02:50:06.397" v="2494" actId="478"/>
          <ac:picMkLst>
            <pc:docMk/>
            <pc:sldMk cId="312654481" sldId="268"/>
            <ac:picMk id="1026" creationId="{434D1F8A-E563-29E2-9B2C-41CE03386B30}"/>
          </ac:picMkLst>
        </pc:picChg>
      </pc:sldChg>
      <pc:sldChg chg="modSp add mod">
        <pc:chgData name="RONALD VIANA DA SILVA" userId="aba02e25-283d-4f81-9cdf-a95eda2212ab" providerId="ADAL" clId="{957A9FC6-9CF4-4212-880A-088A8C91AFD7}" dt="2024-06-05T04:12:20.098" v="2639" actId="20577"/>
        <pc:sldMkLst>
          <pc:docMk/>
          <pc:sldMk cId="1424146534" sldId="269"/>
        </pc:sldMkLst>
        <pc:spChg chg="mod">
          <ac:chgData name="RONALD VIANA DA SILVA" userId="aba02e25-283d-4f81-9cdf-a95eda2212ab" providerId="ADAL" clId="{957A9FC6-9CF4-4212-880A-088A8C91AFD7}" dt="2024-06-05T04:12:20.098" v="2639" actId="20577"/>
          <ac:spMkLst>
            <pc:docMk/>
            <pc:sldMk cId="1424146534" sldId="269"/>
            <ac:spMk id="8" creationId="{8D326380-F8C1-93C7-C3A9-B74CC11D2D61}"/>
          </ac:spMkLst>
        </pc:spChg>
      </pc:sldChg>
      <pc:sldChg chg="addSp delSp modSp add mod">
        <pc:chgData name="RONALD VIANA DA SILVA" userId="aba02e25-283d-4f81-9cdf-a95eda2212ab" providerId="ADAL" clId="{957A9FC6-9CF4-4212-880A-088A8C91AFD7}" dt="2024-06-05T04:17:27.768" v="2708" actId="20577"/>
        <pc:sldMkLst>
          <pc:docMk/>
          <pc:sldMk cId="1356898890" sldId="270"/>
        </pc:sldMkLst>
        <pc:spChg chg="add del">
          <ac:chgData name="RONALD VIANA DA SILVA" userId="aba02e25-283d-4f81-9cdf-a95eda2212ab" providerId="ADAL" clId="{957A9FC6-9CF4-4212-880A-088A8C91AFD7}" dt="2024-06-05T02:49:59.866" v="2493" actId="478"/>
          <ac:spMkLst>
            <pc:docMk/>
            <pc:sldMk cId="1356898890" sldId="270"/>
            <ac:spMk id="2" creationId="{6A16C899-3CCD-439D-B287-3283A8477A23}"/>
          </ac:spMkLst>
        </pc:spChg>
        <pc:spChg chg="mod">
          <ac:chgData name="RONALD VIANA DA SILVA" userId="aba02e25-283d-4f81-9cdf-a95eda2212ab" providerId="ADAL" clId="{957A9FC6-9CF4-4212-880A-088A8C91AFD7}" dt="2024-06-05T04:17:27.768" v="2708" actId="20577"/>
          <ac:spMkLst>
            <pc:docMk/>
            <pc:sldMk cId="1356898890" sldId="270"/>
            <ac:spMk id="8" creationId="{8D326380-F8C1-93C7-C3A9-B74CC11D2D61}"/>
          </ac:spMkLst>
        </pc:spChg>
        <pc:picChg chg="add mod">
          <ac:chgData name="RONALD VIANA DA SILVA" userId="aba02e25-283d-4f81-9cdf-a95eda2212ab" providerId="ADAL" clId="{957A9FC6-9CF4-4212-880A-088A8C91AFD7}" dt="2024-06-05T02:49:55.648" v="2491"/>
          <ac:picMkLst>
            <pc:docMk/>
            <pc:sldMk cId="1356898890" sldId="270"/>
            <ac:picMk id="3" creationId="{033D083C-1ED6-43CF-AB9E-DF68F8FBBCD6}"/>
          </ac:picMkLst>
        </pc:picChg>
      </pc:sldChg>
      <pc:sldChg chg="modSp add">
        <pc:chgData name="RONALD VIANA DA SILVA" userId="aba02e25-283d-4f81-9cdf-a95eda2212ab" providerId="ADAL" clId="{957A9FC6-9CF4-4212-880A-088A8C91AFD7}" dt="2024-06-05T04:12:00.188" v="2627" actId="20577"/>
        <pc:sldMkLst>
          <pc:docMk/>
          <pc:sldMk cId="915619708" sldId="271"/>
        </pc:sldMkLst>
        <pc:spChg chg="mod">
          <ac:chgData name="RONALD VIANA DA SILVA" userId="aba02e25-283d-4f81-9cdf-a95eda2212ab" providerId="ADAL" clId="{957A9FC6-9CF4-4212-880A-088A8C91AFD7}" dt="2024-06-05T04:12:00.188" v="2627" actId="20577"/>
          <ac:spMkLst>
            <pc:docMk/>
            <pc:sldMk cId="915619708" sldId="271"/>
            <ac:spMk id="8" creationId="{8D326380-F8C1-93C7-C3A9-B74CC11D2D61}"/>
          </ac:spMkLst>
        </pc:spChg>
      </pc:sldChg>
      <pc:sldChg chg="modSp add mod">
        <pc:chgData name="RONALD VIANA DA SILVA" userId="aba02e25-283d-4f81-9cdf-a95eda2212ab" providerId="ADAL" clId="{957A9FC6-9CF4-4212-880A-088A8C91AFD7}" dt="2024-06-05T04:12:07.003" v="2629" actId="20577"/>
        <pc:sldMkLst>
          <pc:docMk/>
          <pc:sldMk cId="2988378496" sldId="272"/>
        </pc:sldMkLst>
        <pc:spChg chg="mod">
          <ac:chgData name="RONALD VIANA DA SILVA" userId="aba02e25-283d-4f81-9cdf-a95eda2212ab" providerId="ADAL" clId="{957A9FC6-9CF4-4212-880A-088A8C91AFD7}" dt="2024-06-05T04:12:07.003" v="2629" actId="20577"/>
          <ac:spMkLst>
            <pc:docMk/>
            <pc:sldMk cId="2988378496" sldId="272"/>
            <ac:spMk id="8" creationId="{8D326380-F8C1-93C7-C3A9-B74CC11D2D61}"/>
          </ac:spMkLst>
        </pc:spChg>
      </pc:sldChg>
      <pc:sldChg chg="addSp delSp modSp add mod">
        <pc:chgData name="RONALD VIANA DA SILVA" userId="aba02e25-283d-4f81-9cdf-a95eda2212ab" providerId="ADAL" clId="{957A9FC6-9CF4-4212-880A-088A8C91AFD7}" dt="2024-06-16T07:08:41.701" v="11795"/>
        <pc:sldMkLst>
          <pc:docMk/>
          <pc:sldMk cId="2059503006" sldId="273"/>
        </pc:sldMkLst>
        <pc:spChg chg="add del mod">
          <ac:chgData name="RONALD VIANA DA SILVA" userId="aba02e25-283d-4f81-9cdf-a95eda2212ab" providerId="ADAL" clId="{957A9FC6-9CF4-4212-880A-088A8C91AFD7}" dt="2024-06-15T18:40:14.110" v="3848" actId="478"/>
          <ac:spMkLst>
            <pc:docMk/>
            <pc:sldMk cId="2059503006" sldId="273"/>
            <ac:spMk id="2" creationId="{D9D391BD-5B10-0AE3-1386-1E51B80F52EE}"/>
          </ac:spMkLst>
        </pc:spChg>
        <pc:spChg chg="add mod">
          <ac:chgData name="RONALD VIANA DA SILVA" userId="aba02e25-283d-4f81-9cdf-a95eda2212ab" providerId="ADAL" clId="{957A9FC6-9CF4-4212-880A-088A8C91AFD7}" dt="2024-06-16T03:30:37.453" v="7564" actId="20577"/>
          <ac:spMkLst>
            <pc:docMk/>
            <pc:sldMk cId="2059503006" sldId="273"/>
            <ac:spMk id="3" creationId="{86CFCAAD-3540-1F79-FB5D-D44FD0FF8DA1}"/>
          </ac:spMkLst>
        </pc:spChg>
        <pc:spChg chg="del">
          <ac:chgData name="RONALD VIANA DA SILVA" userId="aba02e25-283d-4f81-9cdf-a95eda2212ab" providerId="ADAL" clId="{957A9FC6-9CF4-4212-880A-088A8C91AFD7}" dt="2024-06-05T03:29:28.889" v="2541" actId="478"/>
          <ac:spMkLst>
            <pc:docMk/>
            <pc:sldMk cId="2059503006" sldId="273"/>
            <ac:spMk id="4" creationId="{FF98B759-6A23-92AB-E3EE-D8225CABEBAA}"/>
          </ac:spMkLst>
        </pc:spChg>
        <pc:spChg chg="mod">
          <ac:chgData name="RONALD VIANA DA SILVA" userId="aba02e25-283d-4f81-9cdf-a95eda2212ab" providerId="ADAL" clId="{957A9FC6-9CF4-4212-880A-088A8C91AFD7}" dt="2024-06-16T07:08:41.701" v="11795"/>
          <ac:spMkLst>
            <pc:docMk/>
            <pc:sldMk cId="2059503006" sldId="273"/>
            <ac:spMk id="5" creationId="{7CB0019A-64C2-4EF7-B34C-7DCA6D6A3859}"/>
          </ac:spMkLst>
        </pc:spChg>
        <pc:spChg chg="mod">
          <ac:chgData name="RONALD VIANA DA SILVA" userId="aba02e25-283d-4f81-9cdf-a95eda2212ab" providerId="ADAL" clId="{957A9FC6-9CF4-4212-880A-088A8C91AFD7}" dt="2024-06-05T03:30:10.609" v="2569" actId="1076"/>
          <ac:spMkLst>
            <pc:docMk/>
            <pc:sldMk cId="2059503006" sldId="273"/>
            <ac:spMk id="7" creationId="{917C6E18-9352-82FF-1459-FC6DFF10EC12}"/>
          </ac:spMkLst>
        </pc:spChg>
        <pc:spChg chg="mod">
          <ac:chgData name="RONALD VIANA DA SILVA" userId="aba02e25-283d-4f81-9cdf-a95eda2212ab" providerId="ADAL" clId="{957A9FC6-9CF4-4212-880A-088A8C91AFD7}" dt="2024-06-05T03:29:46.648" v="2546" actId="14100"/>
          <ac:spMkLst>
            <pc:docMk/>
            <pc:sldMk cId="2059503006" sldId="273"/>
            <ac:spMk id="8" creationId="{8D326380-F8C1-93C7-C3A9-B74CC11D2D61}"/>
          </ac:spMkLst>
        </pc:spChg>
        <pc:picChg chg="del">
          <ac:chgData name="RONALD VIANA DA SILVA" userId="aba02e25-283d-4f81-9cdf-a95eda2212ab" providerId="ADAL" clId="{957A9FC6-9CF4-4212-880A-088A8C91AFD7}" dt="2024-06-05T03:29:27.881" v="2540" actId="478"/>
          <ac:picMkLst>
            <pc:docMk/>
            <pc:sldMk cId="2059503006" sldId="273"/>
            <ac:picMk id="3" creationId="{8CD539FE-2C9F-836A-07F3-1E81B3FB9315}"/>
          </ac:picMkLst>
        </pc:picChg>
      </pc:sldChg>
      <pc:sldChg chg="addSp delSp modSp add mod modTransition">
        <pc:chgData name="RONALD VIANA DA SILVA" userId="aba02e25-283d-4f81-9cdf-a95eda2212ab" providerId="ADAL" clId="{957A9FC6-9CF4-4212-880A-088A8C91AFD7}" dt="2024-06-16T08:19:35.534" v="12517" actId="27636"/>
        <pc:sldMkLst>
          <pc:docMk/>
          <pc:sldMk cId="303715399" sldId="274"/>
        </pc:sldMkLst>
        <pc:spChg chg="add del mod">
          <ac:chgData name="RONALD VIANA DA SILVA" userId="aba02e25-283d-4f81-9cdf-a95eda2212ab" providerId="ADAL" clId="{957A9FC6-9CF4-4212-880A-088A8C91AFD7}" dt="2024-06-05T04:50:03.958" v="2972" actId="478"/>
          <ac:spMkLst>
            <pc:docMk/>
            <pc:sldMk cId="303715399" sldId="274"/>
            <ac:spMk id="2" creationId="{217A69E9-60A9-FA21-8869-45538CD43ABD}"/>
          </ac:spMkLst>
        </pc:spChg>
        <pc:spChg chg="del mod">
          <ac:chgData name="RONALD VIANA DA SILVA" userId="aba02e25-283d-4f81-9cdf-a95eda2212ab" providerId="ADAL" clId="{957A9FC6-9CF4-4212-880A-088A8C91AFD7}" dt="2024-06-05T04:50:02.324" v="2971" actId="478"/>
          <ac:spMkLst>
            <pc:docMk/>
            <pc:sldMk cId="303715399" sldId="274"/>
            <ac:spMk id="3" creationId="{80A5C671-1449-A59C-4692-DDECDEC48A82}"/>
          </ac:spMkLst>
        </pc:spChg>
        <pc:spChg chg="mod">
          <ac:chgData name="RONALD VIANA DA SILVA" userId="aba02e25-283d-4f81-9cdf-a95eda2212ab" providerId="ADAL" clId="{957A9FC6-9CF4-4212-880A-088A8C91AFD7}" dt="2024-06-16T07:10:34.686" v="11842"/>
          <ac:spMkLst>
            <pc:docMk/>
            <pc:sldMk cId="303715399" sldId="274"/>
            <ac:spMk id="4" creationId="{9F217510-8723-74E6-E321-C51B80979713}"/>
          </ac:spMkLst>
        </pc:spChg>
        <pc:spChg chg="add del mod">
          <ac:chgData name="RONALD VIANA DA SILVA" userId="aba02e25-283d-4f81-9cdf-a95eda2212ab" providerId="ADAL" clId="{957A9FC6-9CF4-4212-880A-088A8C91AFD7}" dt="2024-06-05T04:50:07.652" v="2973" actId="478"/>
          <ac:spMkLst>
            <pc:docMk/>
            <pc:sldMk cId="303715399" sldId="274"/>
            <ac:spMk id="7" creationId="{B7AAC5B6-D694-4805-F9E2-0A88B6EEAFD9}"/>
          </ac:spMkLst>
        </pc:spChg>
        <pc:spChg chg="add mod">
          <ac:chgData name="RONALD VIANA DA SILVA" userId="aba02e25-283d-4f81-9cdf-a95eda2212ab" providerId="ADAL" clId="{957A9FC6-9CF4-4212-880A-088A8C91AFD7}" dt="2024-06-16T08:19:35.534" v="12517" actId="27636"/>
          <ac:spMkLst>
            <pc:docMk/>
            <pc:sldMk cId="303715399" sldId="274"/>
            <ac:spMk id="8" creationId="{0F5D5890-0C8C-D289-676D-85FC277F49A5}"/>
          </ac:spMkLst>
        </pc:spChg>
        <pc:spChg chg="mod">
          <ac:chgData name="RONALD VIANA DA SILVA" userId="aba02e25-283d-4f81-9cdf-a95eda2212ab" providerId="ADAL" clId="{957A9FC6-9CF4-4212-880A-088A8C91AFD7}" dt="2024-06-05T04:44:52.133" v="2862" actId="20577"/>
          <ac:spMkLst>
            <pc:docMk/>
            <pc:sldMk cId="303715399" sldId="274"/>
            <ac:spMk id="10" creationId="{883ADAF8-FF6D-9FC2-EBF1-1A9C9B2DB002}"/>
          </ac:spMkLst>
        </pc:spChg>
      </pc:sldChg>
      <pc:sldChg chg="addSp delSp modSp add mod modTransition modAnim">
        <pc:chgData name="RONALD VIANA DA SILVA" userId="aba02e25-283d-4f81-9cdf-a95eda2212ab" providerId="ADAL" clId="{957A9FC6-9CF4-4212-880A-088A8C91AFD7}" dt="2024-06-16T08:19:35.540" v="12518" actId="27636"/>
        <pc:sldMkLst>
          <pc:docMk/>
          <pc:sldMk cId="3843822741" sldId="275"/>
        </pc:sldMkLst>
        <pc:spChg chg="add del mod">
          <ac:chgData name="RONALD VIANA DA SILVA" userId="aba02e25-283d-4f81-9cdf-a95eda2212ab" providerId="ADAL" clId="{957A9FC6-9CF4-4212-880A-088A8C91AFD7}" dt="2024-06-06T01:00:33.883" v="3290" actId="478"/>
          <ac:spMkLst>
            <pc:docMk/>
            <pc:sldMk cId="3843822741" sldId="275"/>
            <ac:spMk id="2" creationId="{5422301C-1749-918C-5CB4-DB4FCC177AF1}"/>
          </ac:spMkLst>
        </pc:spChg>
        <pc:spChg chg="mod">
          <ac:chgData name="RONALD VIANA DA SILVA" userId="aba02e25-283d-4f81-9cdf-a95eda2212ab" providerId="ADAL" clId="{957A9FC6-9CF4-4212-880A-088A8C91AFD7}" dt="2024-06-16T08:19:35.540" v="12518" actId="27636"/>
          <ac:spMkLst>
            <pc:docMk/>
            <pc:sldMk cId="3843822741" sldId="275"/>
            <ac:spMk id="3" creationId="{80A5C671-1449-A59C-4692-DDECDEC48A82}"/>
          </ac:spMkLst>
        </pc:spChg>
        <pc:spChg chg="mod">
          <ac:chgData name="RONALD VIANA DA SILVA" userId="aba02e25-283d-4f81-9cdf-a95eda2212ab" providerId="ADAL" clId="{957A9FC6-9CF4-4212-880A-088A8C91AFD7}" dt="2024-06-16T07:10:37.903" v="11843"/>
          <ac:spMkLst>
            <pc:docMk/>
            <pc:sldMk cId="3843822741" sldId="275"/>
            <ac:spMk id="4" creationId="{9F217510-8723-74E6-E321-C51B80979713}"/>
          </ac:spMkLst>
        </pc:spChg>
        <pc:spChg chg="add mod">
          <ac:chgData name="RONALD VIANA DA SILVA" userId="aba02e25-283d-4f81-9cdf-a95eda2212ab" providerId="ADAL" clId="{957A9FC6-9CF4-4212-880A-088A8C91AFD7}" dt="2024-06-06T01:07:20.934" v="3294"/>
          <ac:spMkLst>
            <pc:docMk/>
            <pc:sldMk cId="3843822741" sldId="275"/>
            <ac:spMk id="7" creationId="{E347E9EE-DBF5-CB4C-2A00-1E632448E0A8}"/>
          </ac:spMkLst>
        </pc:spChg>
        <pc:spChg chg="add mod">
          <ac:chgData name="RONALD VIANA DA SILVA" userId="aba02e25-283d-4f81-9cdf-a95eda2212ab" providerId="ADAL" clId="{957A9FC6-9CF4-4212-880A-088A8C91AFD7}" dt="2024-06-06T02:07:29.822" v="3297"/>
          <ac:spMkLst>
            <pc:docMk/>
            <pc:sldMk cId="3843822741" sldId="275"/>
            <ac:spMk id="9" creationId="{99206DB1-C431-AC87-5430-8644F9BF5F73}"/>
          </ac:spMkLst>
        </pc:spChg>
        <pc:spChg chg="del">
          <ac:chgData name="RONALD VIANA DA SILVA" userId="aba02e25-283d-4f81-9cdf-a95eda2212ab" providerId="ADAL" clId="{957A9FC6-9CF4-4212-880A-088A8C91AFD7}" dt="2024-06-05T04:45:21.338" v="2864" actId="478"/>
          <ac:spMkLst>
            <pc:docMk/>
            <pc:sldMk cId="3843822741" sldId="275"/>
            <ac:spMk id="10" creationId="{883ADAF8-FF6D-9FC2-EBF1-1A9C9B2DB002}"/>
          </ac:spMkLst>
        </pc:spChg>
        <pc:picChg chg="add mod modCrop">
          <ac:chgData name="RONALD VIANA DA SILVA" userId="aba02e25-283d-4f81-9cdf-a95eda2212ab" providerId="ADAL" clId="{957A9FC6-9CF4-4212-880A-088A8C91AFD7}" dt="2024-06-05T04:47:17.870" v="2897" actId="1076"/>
          <ac:picMkLst>
            <pc:docMk/>
            <pc:sldMk cId="3843822741" sldId="275"/>
            <ac:picMk id="6" creationId="{1EAADB3F-F468-4BDF-BE25-6271059B5243}"/>
          </ac:picMkLst>
        </pc:picChg>
        <pc:picChg chg="add">
          <ac:chgData name="RONALD VIANA DA SILVA" userId="aba02e25-283d-4f81-9cdf-a95eda2212ab" providerId="ADAL" clId="{957A9FC6-9CF4-4212-880A-088A8C91AFD7}" dt="2024-06-06T02:07:19.547" v="3295"/>
          <ac:picMkLst>
            <pc:docMk/>
            <pc:sldMk cId="3843822741" sldId="275"/>
            <ac:picMk id="8" creationId="{09D610C8-5349-0FA3-AA91-0503DA064319}"/>
          </ac:picMkLst>
        </pc:picChg>
        <pc:picChg chg="del">
          <ac:chgData name="RONALD VIANA DA SILVA" userId="aba02e25-283d-4f81-9cdf-a95eda2212ab" providerId="ADAL" clId="{957A9FC6-9CF4-4212-880A-088A8C91AFD7}" dt="2024-06-05T04:45:47.214" v="2870" actId="478"/>
          <ac:picMkLst>
            <pc:docMk/>
            <pc:sldMk cId="3843822741" sldId="275"/>
            <ac:picMk id="9" creationId="{48DC5317-4067-B08A-2650-636A78425CBD}"/>
          </ac:picMkLst>
        </pc:picChg>
      </pc:sldChg>
      <pc:sldChg chg="delSp modSp add mod modTransition">
        <pc:chgData name="RONALD VIANA DA SILVA" userId="aba02e25-283d-4f81-9cdf-a95eda2212ab" providerId="ADAL" clId="{957A9FC6-9CF4-4212-880A-088A8C91AFD7}" dt="2024-06-16T08:19:35.507" v="12513" actId="27636"/>
        <pc:sldMkLst>
          <pc:docMk/>
          <pc:sldMk cId="1783278375" sldId="276"/>
        </pc:sldMkLst>
        <pc:spChg chg="mod">
          <ac:chgData name="RONALD VIANA DA SILVA" userId="aba02e25-283d-4f81-9cdf-a95eda2212ab" providerId="ADAL" clId="{957A9FC6-9CF4-4212-880A-088A8C91AFD7}" dt="2024-06-16T08:19:35.507" v="12513" actId="27636"/>
          <ac:spMkLst>
            <pc:docMk/>
            <pc:sldMk cId="1783278375" sldId="276"/>
            <ac:spMk id="3" creationId="{80A5C671-1449-A59C-4692-DDECDEC48A82}"/>
          </ac:spMkLst>
        </pc:spChg>
        <pc:spChg chg="mod">
          <ac:chgData name="RONALD VIANA DA SILVA" userId="aba02e25-283d-4f81-9cdf-a95eda2212ab" providerId="ADAL" clId="{957A9FC6-9CF4-4212-880A-088A8C91AFD7}" dt="2024-06-16T07:10:19.451" v="11838"/>
          <ac:spMkLst>
            <pc:docMk/>
            <pc:sldMk cId="1783278375" sldId="276"/>
            <ac:spMk id="4" creationId="{9F217510-8723-74E6-E321-C51B80979713}"/>
          </ac:spMkLst>
        </pc:spChg>
        <pc:spChg chg="del">
          <ac:chgData name="RONALD VIANA DA SILVA" userId="aba02e25-283d-4f81-9cdf-a95eda2212ab" providerId="ADAL" clId="{957A9FC6-9CF4-4212-880A-088A8C91AFD7}" dt="2024-06-05T04:53:10.744" v="3014" actId="478"/>
          <ac:spMkLst>
            <pc:docMk/>
            <pc:sldMk cId="1783278375" sldId="276"/>
            <ac:spMk id="11" creationId="{EB613062-5135-4CC6-DD33-31835AFB5E16}"/>
          </ac:spMkLst>
        </pc:spChg>
      </pc:sldChg>
      <pc:sldChg chg="delSp modSp add mod modTransition">
        <pc:chgData name="RONALD VIANA DA SILVA" userId="aba02e25-283d-4f81-9cdf-a95eda2212ab" providerId="ADAL" clId="{957A9FC6-9CF4-4212-880A-088A8C91AFD7}" dt="2024-06-16T08:19:35.512" v="12514" actId="27636"/>
        <pc:sldMkLst>
          <pc:docMk/>
          <pc:sldMk cId="818968561" sldId="277"/>
        </pc:sldMkLst>
        <pc:spChg chg="mod">
          <ac:chgData name="RONALD VIANA DA SILVA" userId="aba02e25-283d-4f81-9cdf-a95eda2212ab" providerId="ADAL" clId="{957A9FC6-9CF4-4212-880A-088A8C91AFD7}" dt="2024-06-16T08:19:35.512" v="12514" actId="27636"/>
          <ac:spMkLst>
            <pc:docMk/>
            <pc:sldMk cId="818968561" sldId="277"/>
            <ac:spMk id="3" creationId="{80A5C671-1449-A59C-4692-DDECDEC48A82}"/>
          </ac:spMkLst>
        </pc:spChg>
        <pc:spChg chg="mod">
          <ac:chgData name="RONALD VIANA DA SILVA" userId="aba02e25-283d-4f81-9cdf-a95eda2212ab" providerId="ADAL" clId="{957A9FC6-9CF4-4212-880A-088A8C91AFD7}" dt="2024-06-16T07:10:22.667" v="11839"/>
          <ac:spMkLst>
            <pc:docMk/>
            <pc:sldMk cId="818968561" sldId="277"/>
            <ac:spMk id="4" creationId="{9F217510-8723-74E6-E321-C51B80979713}"/>
          </ac:spMkLst>
        </pc:spChg>
        <pc:spChg chg="del">
          <ac:chgData name="RONALD VIANA DA SILVA" userId="aba02e25-283d-4f81-9cdf-a95eda2212ab" providerId="ADAL" clId="{957A9FC6-9CF4-4212-880A-088A8C91AFD7}" dt="2024-06-05T04:53:19.931" v="3016" actId="478"/>
          <ac:spMkLst>
            <pc:docMk/>
            <pc:sldMk cId="818968561" sldId="277"/>
            <ac:spMk id="13" creationId="{11B1536F-5FEA-528C-5DE3-C1153B006122}"/>
          </ac:spMkLst>
        </pc:spChg>
      </pc:sldChg>
      <pc:sldChg chg="delSp modSp add mod modTransition">
        <pc:chgData name="RONALD VIANA DA SILVA" userId="aba02e25-283d-4f81-9cdf-a95eda2212ab" providerId="ADAL" clId="{957A9FC6-9CF4-4212-880A-088A8C91AFD7}" dt="2024-06-16T08:19:35.518" v="12515" actId="27636"/>
        <pc:sldMkLst>
          <pc:docMk/>
          <pc:sldMk cId="2908460030" sldId="278"/>
        </pc:sldMkLst>
        <pc:spChg chg="mod">
          <ac:chgData name="RONALD VIANA DA SILVA" userId="aba02e25-283d-4f81-9cdf-a95eda2212ab" providerId="ADAL" clId="{957A9FC6-9CF4-4212-880A-088A8C91AFD7}" dt="2024-06-16T08:19:35.518" v="12515" actId="27636"/>
          <ac:spMkLst>
            <pc:docMk/>
            <pc:sldMk cId="2908460030" sldId="278"/>
            <ac:spMk id="3" creationId="{80A5C671-1449-A59C-4692-DDECDEC48A82}"/>
          </ac:spMkLst>
        </pc:spChg>
        <pc:spChg chg="mod">
          <ac:chgData name="RONALD VIANA DA SILVA" userId="aba02e25-283d-4f81-9cdf-a95eda2212ab" providerId="ADAL" clId="{957A9FC6-9CF4-4212-880A-088A8C91AFD7}" dt="2024-06-16T07:10:27.968" v="11840"/>
          <ac:spMkLst>
            <pc:docMk/>
            <pc:sldMk cId="2908460030" sldId="278"/>
            <ac:spMk id="4" creationId="{9F217510-8723-74E6-E321-C51B80979713}"/>
          </ac:spMkLst>
        </pc:spChg>
        <pc:spChg chg="del">
          <ac:chgData name="RONALD VIANA DA SILVA" userId="aba02e25-283d-4f81-9cdf-a95eda2212ab" providerId="ADAL" clId="{957A9FC6-9CF4-4212-880A-088A8C91AFD7}" dt="2024-06-05T04:53:28.349" v="3018" actId="478"/>
          <ac:spMkLst>
            <pc:docMk/>
            <pc:sldMk cId="2908460030" sldId="278"/>
            <ac:spMk id="14" creationId="{C54EE129-EDBA-63BF-2DC0-AFD7A3F8B7F1}"/>
          </ac:spMkLst>
        </pc:spChg>
      </pc:sldChg>
      <pc:sldChg chg="delSp modSp add mod modTransition">
        <pc:chgData name="RONALD VIANA DA SILVA" userId="aba02e25-283d-4f81-9cdf-a95eda2212ab" providerId="ADAL" clId="{957A9FC6-9CF4-4212-880A-088A8C91AFD7}" dt="2024-06-16T08:19:35.525" v="12516" actId="27636"/>
        <pc:sldMkLst>
          <pc:docMk/>
          <pc:sldMk cId="2845799314" sldId="279"/>
        </pc:sldMkLst>
        <pc:spChg chg="mod">
          <ac:chgData name="RONALD VIANA DA SILVA" userId="aba02e25-283d-4f81-9cdf-a95eda2212ab" providerId="ADAL" clId="{957A9FC6-9CF4-4212-880A-088A8C91AFD7}" dt="2024-06-16T08:19:35.525" v="12516" actId="27636"/>
          <ac:spMkLst>
            <pc:docMk/>
            <pc:sldMk cId="2845799314" sldId="279"/>
            <ac:spMk id="3" creationId="{80A5C671-1449-A59C-4692-DDECDEC48A82}"/>
          </ac:spMkLst>
        </pc:spChg>
        <pc:spChg chg="mod">
          <ac:chgData name="RONALD VIANA DA SILVA" userId="aba02e25-283d-4f81-9cdf-a95eda2212ab" providerId="ADAL" clId="{957A9FC6-9CF4-4212-880A-088A8C91AFD7}" dt="2024-06-16T07:10:31.233" v="11841"/>
          <ac:spMkLst>
            <pc:docMk/>
            <pc:sldMk cId="2845799314" sldId="279"/>
            <ac:spMk id="4" creationId="{9F217510-8723-74E6-E321-C51B80979713}"/>
          </ac:spMkLst>
        </pc:spChg>
        <pc:spChg chg="del">
          <ac:chgData name="RONALD VIANA DA SILVA" userId="aba02e25-283d-4f81-9cdf-a95eda2212ab" providerId="ADAL" clId="{957A9FC6-9CF4-4212-880A-088A8C91AFD7}" dt="2024-06-05T04:53:42.131" v="3020" actId="478"/>
          <ac:spMkLst>
            <pc:docMk/>
            <pc:sldMk cId="2845799314" sldId="279"/>
            <ac:spMk id="12" creationId="{0D8F7647-8606-FE24-EF87-F35254E234E6}"/>
          </ac:spMkLst>
        </pc:spChg>
        <pc:spChg chg="del">
          <ac:chgData name="RONALD VIANA DA SILVA" userId="aba02e25-283d-4f81-9cdf-a95eda2212ab" providerId="ADAL" clId="{957A9FC6-9CF4-4212-880A-088A8C91AFD7}" dt="2024-06-05T04:53:46.133" v="3021" actId="478"/>
          <ac:spMkLst>
            <pc:docMk/>
            <pc:sldMk cId="2845799314" sldId="279"/>
            <ac:spMk id="15" creationId="{DAB10E03-0708-5985-4BA0-0E566421E59B}"/>
          </ac:spMkLst>
        </pc:spChg>
        <pc:spChg chg="del">
          <ac:chgData name="RONALD VIANA DA SILVA" userId="aba02e25-283d-4f81-9cdf-a95eda2212ab" providerId="ADAL" clId="{957A9FC6-9CF4-4212-880A-088A8C91AFD7}" dt="2024-06-05T04:53:50.772" v="3022" actId="478"/>
          <ac:spMkLst>
            <pc:docMk/>
            <pc:sldMk cId="2845799314" sldId="279"/>
            <ac:spMk id="16" creationId="{74B069DA-ECF8-8818-9880-D4090C9C2174}"/>
          </ac:spMkLst>
        </pc:spChg>
      </pc:sldChg>
      <pc:sldChg chg="addSp delSp modSp add del mod">
        <pc:chgData name="RONALD VIANA DA SILVA" userId="aba02e25-283d-4f81-9cdf-a95eda2212ab" providerId="ADAL" clId="{957A9FC6-9CF4-4212-880A-088A8C91AFD7}" dt="2024-06-16T05:11:35.641" v="9072" actId="47"/>
        <pc:sldMkLst>
          <pc:docMk/>
          <pc:sldMk cId="1431788405" sldId="280"/>
        </pc:sldMkLst>
        <pc:spChg chg="add mod">
          <ac:chgData name="RONALD VIANA DA SILVA" userId="aba02e25-283d-4f81-9cdf-a95eda2212ab" providerId="ADAL" clId="{957A9FC6-9CF4-4212-880A-088A8C91AFD7}" dt="2024-06-06T00:58:20.311" v="3266" actId="20577"/>
          <ac:spMkLst>
            <pc:docMk/>
            <pc:sldMk cId="1431788405" sldId="280"/>
            <ac:spMk id="2" creationId="{FC23D9FA-1B6D-1392-6BE4-F4DE4E60F3BC}"/>
          </ac:spMkLst>
        </pc:spChg>
        <pc:spChg chg="del mod">
          <ac:chgData name="RONALD VIANA DA SILVA" userId="aba02e25-283d-4f81-9cdf-a95eda2212ab" providerId="ADAL" clId="{957A9FC6-9CF4-4212-880A-088A8C91AFD7}" dt="2024-06-06T02:08:29.180" v="3317" actId="478"/>
          <ac:spMkLst>
            <pc:docMk/>
            <pc:sldMk cId="1431788405" sldId="280"/>
            <ac:spMk id="3" creationId="{80A5C671-1449-A59C-4692-DDECDEC48A82}"/>
          </ac:spMkLst>
        </pc:spChg>
        <pc:spChg chg="add del mod">
          <ac:chgData name="RONALD VIANA DA SILVA" userId="aba02e25-283d-4f81-9cdf-a95eda2212ab" providerId="ADAL" clId="{957A9FC6-9CF4-4212-880A-088A8C91AFD7}" dt="2024-06-06T00:58:15.384" v="3264" actId="478"/>
          <ac:spMkLst>
            <pc:docMk/>
            <pc:sldMk cId="1431788405" sldId="280"/>
            <ac:spMk id="7" creationId="{A83F9F3F-1FD1-A744-3EBA-1F5CACDFB1DE}"/>
          </ac:spMkLst>
        </pc:spChg>
        <pc:spChg chg="add del mod">
          <ac:chgData name="RONALD VIANA DA SILVA" userId="aba02e25-283d-4f81-9cdf-a95eda2212ab" providerId="ADAL" clId="{957A9FC6-9CF4-4212-880A-088A8C91AFD7}" dt="2024-06-06T00:58:49.012" v="3274" actId="478"/>
          <ac:spMkLst>
            <pc:docMk/>
            <pc:sldMk cId="1431788405" sldId="280"/>
            <ac:spMk id="9" creationId="{CBA8DF54-10DC-505A-3163-59B8297D05CC}"/>
          </ac:spMkLst>
        </pc:spChg>
        <pc:spChg chg="add mod">
          <ac:chgData name="RONALD VIANA DA SILVA" userId="aba02e25-283d-4f81-9cdf-a95eda2212ab" providerId="ADAL" clId="{957A9FC6-9CF4-4212-880A-088A8C91AFD7}" dt="2024-06-06T02:07:22.920" v="3296" actId="1076"/>
          <ac:spMkLst>
            <pc:docMk/>
            <pc:sldMk cId="1431788405" sldId="280"/>
            <ac:spMk id="10" creationId="{CE9B1AFB-0F98-62E9-E2F6-03C2BCB3BEFD}"/>
          </ac:spMkLst>
        </pc:spChg>
        <pc:spChg chg="add del mod">
          <ac:chgData name="RONALD VIANA DA SILVA" userId="aba02e25-283d-4f81-9cdf-a95eda2212ab" providerId="ADAL" clId="{957A9FC6-9CF4-4212-880A-088A8C91AFD7}" dt="2024-06-06T02:37:28.726" v="3684" actId="478"/>
          <ac:spMkLst>
            <pc:docMk/>
            <pc:sldMk cId="1431788405" sldId="280"/>
            <ac:spMk id="12" creationId="{61548456-8D39-A7E7-A9B0-ABB047929C8B}"/>
          </ac:spMkLst>
        </pc:spChg>
      </pc:sldChg>
      <pc:sldChg chg="addSp delSp modSp add mod modTransition delAnim modAnim">
        <pc:chgData name="RONALD VIANA DA SILVA" userId="aba02e25-283d-4f81-9cdf-a95eda2212ab" providerId="ADAL" clId="{957A9FC6-9CF4-4212-880A-088A8C91AFD7}" dt="2024-06-16T07:10:42.394" v="11844"/>
        <pc:sldMkLst>
          <pc:docMk/>
          <pc:sldMk cId="2849601564" sldId="281"/>
        </pc:sldMkLst>
        <pc:spChg chg="del mod">
          <ac:chgData name="RONALD VIANA DA SILVA" userId="aba02e25-283d-4f81-9cdf-a95eda2212ab" providerId="ADAL" clId="{957A9FC6-9CF4-4212-880A-088A8C91AFD7}" dt="2024-06-06T02:12:38.384" v="3438" actId="478"/>
          <ac:spMkLst>
            <pc:docMk/>
            <pc:sldMk cId="2849601564" sldId="281"/>
            <ac:spMk id="3" creationId="{80A5C671-1449-A59C-4692-DDECDEC48A82}"/>
          </ac:spMkLst>
        </pc:spChg>
        <pc:spChg chg="mod">
          <ac:chgData name="RONALD VIANA DA SILVA" userId="aba02e25-283d-4f81-9cdf-a95eda2212ab" providerId="ADAL" clId="{957A9FC6-9CF4-4212-880A-088A8C91AFD7}" dt="2024-06-16T07:10:42.394" v="11844"/>
          <ac:spMkLst>
            <pc:docMk/>
            <pc:sldMk cId="2849601564" sldId="281"/>
            <ac:spMk id="4" creationId="{9F217510-8723-74E6-E321-C51B80979713}"/>
          </ac:spMkLst>
        </pc:spChg>
        <pc:spChg chg="add del mod">
          <ac:chgData name="RONALD VIANA DA SILVA" userId="aba02e25-283d-4f81-9cdf-a95eda2212ab" providerId="ADAL" clId="{957A9FC6-9CF4-4212-880A-088A8C91AFD7}" dt="2024-06-06T02:12:41.679" v="3439" actId="478"/>
          <ac:spMkLst>
            <pc:docMk/>
            <pc:sldMk cId="2849601564" sldId="281"/>
            <ac:spMk id="7" creationId="{1F85AF18-0DDB-D501-026A-CB7B0A95D036}"/>
          </ac:spMkLst>
        </pc:spChg>
        <pc:spChg chg="add del mod">
          <ac:chgData name="RONALD VIANA DA SILVA" userId="aba02e25-283d-4f81-9cdf-a95eda2212ab" providerId="ADAL" clId="{957A9FC6-9CF4-4212-880A-088A8C91AFD7}" dt="2024-06-06T02:14:18.918" v="3563" actId="478"/>
          <ac:spMkLst>
            <pc:docMk/>
            <pc:sldMk cId="2849601564" sldId="281"/>
            <ac:spMk id="8" creationId="{65534FE3-4548-8264-9C90-3DC8A2BAA87E}"/>
          </ac:spMkLst>
        </pc:spChg>
        <pc:spChg chg="add mod">
          <ac:chgData name="RONALD VIANA DA SILVA" userId="aba02e25-283d-4f81-9cdf-a95eda2212ab" providerId="ADAL" clId="{957A9FC6-9CF4-4212-880A-088A8C91AFD7}" dt="2024-06-06T02:15:08.827" v="3577" actId="1076"/>
          <ac:spMkLst>
            <pc:docMk/>
            <pc:sldMk cId="2849601564" sldId="281"/>
            <ac:spMk id="10" creationId="{792C0F8C-C715-5F7B-DBE9-A3BFC5A04E20}"/>
          </ac:spMkLst>
        </pc:spChg>
        <pc:spChg chg="add del mod">
          <ac:chgData name="RONALD VIANA DA SILVA" userId="aba02e25-283d-4f81-9cdf-a95eda2212ab" providerId="ADAL" clId="{957A9FC6-9CF4-4212-880A-088A8C91AFD7}" dt="2024-06-06T02:44:30.293" v="3745" actId="478"/>
          <ac:spMkLst>
            <pc:docMk/>
            <pc:sldMk cId="2849601564" sldId="281"/>
            <ac:spMk id="11" creationId="{3E23E66C-6A4A-A3D9-3B7D-6F26E53BF65E}"/>
          </ac:spMkLst>
        </pc:spChg>
      </pc:sldChg>
      <pc:sldChg chg="addSp delSp modSp add mod modTransition delAnim modAnim">
        <pc:chgData name="RONALD VIANA DA SILVA" userId="aba02e25-283d-4f81-9cdf-a95eda2212ab" providerId="ADAL" clId="{957A9FC6-9CF4-4212-880A-088A8C91AFD7}" dt="2024-06-16T07:10:45.457" v="11845"/>
        <pc:sldMkLst>
          <pc:docMk/>
          <pc:sldMk cId="1058437064" sldId="282"/>
        </pc:sldMkLst>
        <pc:spChg chg="mod">
          <ac:chgData name="RONALD VIANA DA SILVA" userId="aba02e25-283d-4f81-9cdf-a95eda2212ab" providerId="ADAL" clId="{957A9FC6-9CF4-4212-880A-088A8C91AFD7}" dt="2024-06-16T07:10:45.457" v="11845"/>
          <ac:spMkLst>
            <pc:docMk/>
            <pc:sldMk cId="1058437064" sldId="282"/>
            <ac:spMk id="4" creationId="{9F217510-8723-74E6-E321-C51B80979713}"/>
          </ac:spMkLst>
        </pc:spChg>
        <pc:spChg chg="mod">
          <ac:chgData name="RONALD VIANA DA SILVA" userId="aba02e25-283d-4f81-9cdf-a95eda2212ab" providerId="ADAL" clId="{957A9FC6-9CF4-4212-880A-088A8C91AFD7}" dt="2024-06-06T02:27:19.650" v="3611" actId="1076"/>
          <ac:spMkLst>
            <pc:docMk/>
            <pc:sldMk cId="1058437064" sldId="282"/>
            <ac:spMk id="5" creationId="{021D3ADF-12BC-3BEF-95B1-BB34E13B35A5}"/>
          </ac:spMkLst>
        </pc:spChg>
        <pc:spChg chg="add del mod ord">
          <ac:chgData name="RONALD VIANA DA SILVA" userId="aba02e25-283d-4f81-9cdf-a95eda2212ab" providerId="ADAL" clId="{957A9FC6-9CF4-4212-880A-088A8C91AFD7}" dt="2024-06-06T02:56:03.441" v="3845" actId="478"/>
          <ac:spMkLst>
            <pc:docMk/>
            <pc:sldMk cId="1058437064" sldId="282"/>
            <ac:spMk id="7" creationId="{75418B7D-DBA6-43AC-F0C6-03D843C58588}"/>
          </ac:spMkLst>
        </pc:spChg>
        <pc:spChg chg="add mod">
          <ac:chgData name="RONALD VIANA DA SILVA" userId="aba02e25-283d-4f81-9cdf-a95eda2212ab" providerId="ADAL" clId="{957A9FC6-9CF4-4212-880A-088A8C91AFD7}" dt="2024-06-06T02:34:53.634" v="3647" actId="208"/>
          <ac:spMkLst>
            <pc:docMk/>
            <pc:sldMk cId="1058437064" sldId="282"/>
            <ac:spMk id="8" creationId="{A383854A-B65C-19C2-5DBF-7B62AEDA5FF2}"/>
          </ac:spMkLst>
        </pc:spChg>
        <pc:spChg chg="add mod">
          <ac:chgData name="RONALD VIANA DA SILVA" userId="aba02e25-283d-4f81-9cdf-a95eda2212ab" providerId="ADAL" clId="{957A9FC6-9CF4-4212-880A-088A8C91AFD7}" dt="2024-06-06T02:34:58.815" v="3650" actId="1076"/>
          <ac:spMkLst>
            <pc:docMk/>
            <pc:sldMk cId="1058437064" sldId="282"/>
            <ac:spMk id="11" creationId="{EF7B1609-69C8-CDA9-3F1A-0426138F3A96}"/>
          </ac:spMkLst>
        </pc:spChg>
        <pc:spChg chg="add mod">
          <ac:chgData name="RONALD VIANA DA SILVA" userId="aba02e25-283d-4f81-9cdf-a95eda2212ab" providerId="ADAL" clId="{957A9FC6-9CF4-4212-880A-088A8C91AFD7}" dt="2024-06-06T02:35:02.945" v="3652" actId="1076"/>
          <ac:spMkLst>
            <pc:docMk/>
            <pc:sldMk cId="1058437064" sldId="282"/>
            <ac:spMk id="12" creationId="{4C3A759B-6162-FA91-6F16-D2531BA6F7BD}"/>
          </ac:spMkLst>
        </pc:spChg>
        <pc:spChg chg="add mod">
          <ac:chgData name="RONALD VIANA DA SILVA" userId="aba02e25-283d-4f81-9cdf-a95eda2212ab" providerId="ADAL" clId="{957A9FC6-9CF4-4212-880A-088A8C91AFD7}" dt="2024-06-06T02:35:06.704" v="3654" actId="1076"/>
          <ac:spMkLst>
            <pc:docMk/>
            <pc:sldMk cId="1058437064" sldId="282"/>
            <ac:spMk id="13" creationId="{72AED4BF-BFBD-5CA9-5A8B-43C8031210F7}"/>
          </ac:spMkLst>
        </pc:spChg>
        <pc:spChg chg="add mod">
          <ac:chgData name="RONALD VIANA DA SILVA" userId="aba02e25-283d-4f81-9cdf-a95eda2212ab" providerId="ADAL" clId="{957A9FC6-9CF4-4212-880A-088A8C91AFD7}" dt="2024-06-06T02:35:08.985" v="3656" actId="1076"/>
          <ac:spMkLst>
            <pc:docMk/>
            <pc:sldMk cId="1058437064" sldId="282"/>
            <ac:spMk id="14" creationId="{5B10809C-189B-AA75-6636-978A04DFF0B2}"/>
          </ac:spMkLst>
        </pc:spChg>
        <pc:spChg chg="add mod">
          <ac:chgData name="RONALD VIANA DA SILVA" userId="aba02e25-283d-4f81-9cdf-a95eda2212ab" providerId="ADAL" clId="{957A9FC6-9CF4-4212-880A-088A8C91AFD7}" dt="2024-06-06T02:35:11.897" v="3658" actId="1076"/>
          <ac:spMkLst>
            <pc:docMk/>
            <pc:sldMk cId="1058437064" sldId="282"/>
            <ac:spMk id="15" creationId="{45CA20E1-83F6-9309-2555-FF33658F4C2C}"/>
          </ac:spMkLst>
        </pc:spChg>
        <pc:spChg chg="add mod">
          <ac:chgData name="RONALD VIANA DA SILVA" userId="aba02e25-283d-4f81-9cdf-a95eda2212ab" providerId="ADAL" clId="{957A9FC6-9CF4-4212-880A-088A8C91AFD7}" dt="2024-06-06T02:35:14.756" v="3660" actId="1076"/>
          <ac:spMkLst>
            <pc:docMk/>
            <pc:sldMk cId="1058437064" sldId="282"/>
            <ac:spMk id="16" creationId="{B8D8233A-AF03-A22C-ACC1-CB93ADAA48D2}"/>
          </ac:spMkLst>
        </pc:spChg>
        <pc:spChg chg="add mod">
          <ac:chgData name="RONALD VIANA DA SILVA" userId="aba02e25-283d-4f81-9cdf-a95eda2212ab" providerId="ADAL" clId="{957A9FC6-9CF4-4212-880A-088A8C91AFD7}" dt="2024-06-06T02:43:33.021" v="3737"/>
          <ac:spMkLst>
            <pc:docMk/>
            <pc:sldMk cId="1058437064" sldId="282"/>
            <ac:spMk id="17" creationId="{9C441125-0891-715F-6773-80BE0EF3BA17}"/>
          </ac:spMkLst>
        </pc:spChg>
        <pc:spChg chg="add del mod">
          <ac:chgData name="RONALD VIANA DA SILVA" userId="aba02e25-283d-4f81-9cdf-a95eda2212ab" providerId="ADAL" clId="{957A9FC6-9CF4-4212-880A-088A8C91AFD7}" dt="2024-06-06T02:50:14.542" v="3819" actId="478"/>
          <ac:spMkLst>
            <pc:docMk/>
            <pc:sldMk cId="1058437064" sldId="282"/>
            <ac:spMk id="18" creationId="{ACF88024-D7C1-D34A-C85F-CE4E76E5C4AA}"/>
          </ac:spMkLst>
        </pc:spChg>
        <pc:spChg chg="add mod">
          <ac:chgData name="RONALD VIANA DA SILVA" userId="aba02e25-283d-4f81-9cdf-a95eda2212ab" providerId="ADAL" clId="{957A9FC6-9CF4-4212-880A-088A8C91AFD7}" dt="2024-06-06T02:56:03.980" v="3846"/>
          <ac:spMkLst>
            <pc:docMk/>
            <pc:sldMk cId="1058437064" sldId="282"/>
            <ac:spMk id="20" creationId="{3461EDC8-CDE8-4A2D-C1BB-4D465568DC9C}"/>
          </ac:spMkLst>
        </pc:spChg>
        <pc:picChg chg="add mod modCrop">
          <ac:chgData name="RONALD VIANA DA SILVA" userId="aba02e25-283d-4f81-9cdf-a95eda2212ab" providerId="ADAL" clId="{957A9FC6-9CF4-4212-880A-088A8C91AFD7}" dt="2024-06-06T02:55:50.263" v="3842" actId="11530"/>
          <ac:picMkLst>
            <pc:docMk/>
            <pc:sldMk cId="1058437064" sldId="282"/>
            <ac:picMk id="3" creationId="{DB9AA9A4-B281-9037-0B90-FB1EE8E6EE0C}"/>
          </ac:picMkLst>
        </pc:picChg>
        <pc:picChg chg="del">
          <ac:chgData name="RONALD VIANA DA SILVA" userId="aba02e25-283d-4f81-9cdf-a95eda2212ab" providerId="ADAL" clId="{957A9FC6-9CF4-4212-880A-088A8C91AFD7}" dt="2024-06-06T02:26:19.633" v="3608" actId="478"/>
          <ac:picMkLst>
            <pc:docMk/>
            <pc:sldMk cId="1058437064" sldId="282"/>
            <ac:picMk id="6" creationId="{1EAADB3F-F468-4BDF-BE25-6271059B5243}"/>
          </ac:picMkLst>
        </pc:picChg>
        <pc:inkChg chg="add del">
          <ac:chgData name="RONALD VIANA DA SILVA" userId="aba02e25-283d-4f81-9cdf-a95eda2212ab" providerId="ADAL" clId="{957A9FC6-9CF4-4212-880A-088A8C91AFD7}" dt="2024-06-06T02:50:47.141" v="3822" actId="9405"/>
          <ac:inkMkLst>
            <pc:docMk/>
            <pc:sldMk cId="1058437064" sldId="282"/>
            <ac:inkMk id="19" creationId="{15B17531-EEAC-90DE-20FC-A668BA784C81}"/>
          </ac:inkMkLst>
        </pc:inkChg>
      </pc:sldChg>
      <pc:sldChg chg="delSp modSp add mod modTransition">
        <pc:chgData name="RONALD VIANA DA SILVA" userId="aba02e25-283d-4f81-9cdf-a95eda2212ab" providerId="ADAL" clId="{957A9FC6-9CF4-4212-880A-088A8C91AFD7}" dt="2024-06-16T07:10:49.825" v="11846"/>
        <pc:sldMkLst>
          <pc:docMk/>
          <pc:sldMk cId="3921656036" sldId="283"/>
        </pc:sldMkLst>
        <pc:spChg chg="mod">
          <ac:chgData name="RONALD VIANA DA SILVA" userId="aba02e25-283d-4f81-9cdf-a95eda2212ab" providerId="ADAL" clId="{957A9FC6-9CF4-4212-880A-088A8C91AFD7}" dt="2024-06-16T07:10:49.825" v="11846"/>
          <ac:spMkLst>
            <pc:docMk/>
            <pc:sldMk cId="3921656036" sldId="283"/>
            <ac:spMk id="4" creationId="{9F217510-8723-74E6-E321-C51B80979713}"/>
          </ac:spMkLst>
        </pc:spChg>
        <pc:spChg chg="mod">
          <ac:chgData name="RONALD VIANA DA SILVA" userId="aba02e25-283d-4f81-9cdf-a95eda2212ab" providerId="ADAL" clId="{957A9FC6-9CF4-4212-880A-088A8C91AFD7}" dt="2024-06-06T02:38:30.012" v="3706" actId="20577"/>
          <ac:spMkLst>
            <pc:docMk/>
            <pc:sldMk cId="3921656036" sldId="283"/>
            <ac:spMk id="7" creationId="{75418B7D-DBA6-43AC-F0C6-03D843C58588}"/>
          </ac:spMkLst>
        </pc:spChg>
        <pc:spChg chg="del">
          <ac:chgData name="RONALD VIANA DA SILVA" userId="aba02e25-283d-4f81-9cdf-a95eda2212ab" providerId="ADAL" clId="{957A9FC6-9CF4-4212-880A-088A8C91AFD7}" dt="2024-06-06T02:36:49.659" v="3678" actId="478"/>
          <ac:spMkLst>
            <pc:docMk/>
            <pc:sldMk cId="3921656036" sldId="283"/>
            <ac:spMk id="8" creationId="{A383854A-B65C-19C2-5DBF-7B62AEDA5FF2}"/>
          </ac:spMkLst>
        </pc:spChg>
      </pc:sldChg>
      <pc:sldChg chg="delSp modSp add mod modTransition">
        <pc:chgData name="RONALD VIANA DA SILVA" userId="aba02e25-283d-4f81-9cdf-a95eda2212ab" providerId="ADAL" clId="{957A9FC6-9CF4-4212-880A-088A8C91AFD7}" dt="2024-06-16T07:10:53.363" v="11847"/>
        <pc:sldMkLst>
          <pc:docMk/>
          <pc:sldMk cId="2941511665" sldId="284"/>
        </pc:sldMkLst>
        <pc:spChg chg="mod">
          <ac:chgData name="RONALD VIANA DA SILVA" userId="aba02e25-283d-4f81-9cdf-a95eda2212ab" providerId="ADAL" clId="{957A9FC6-9CF4-4212-880A-088A8C91AFD7}" dt="2024-06-16T07:10:53.363" v="11847"/>
          <ac:spMkLst>
            <pc:docMk/>
            <pc:sldMk cId="2941511665" sldId="284"/>
            <ac:spMk id="4" creationId="{9F217510-8723-74E6-E321-C51B80979713}"/>
          </ac:spMkLst>
        </pc:spChg>
        <pc:spChg chg="mod">
          <ac:chgData name="RONALD VIANA DA SILVA" userId="aba02e25-283d-4f81-9cdf-a95eda2212ab" providerId="ADAL" clId="{957A9FC6-9CF4-4212-880A-088A8C91AFD7}" dt="2024-06-06T02:38:34.827" v="3709" actId="20577"/>
          <ac:spMkLst>
            <pc:docMk/>
            <pc:sldMk cId="2941511665" sldId="284"/>
            <ac:spMk id="7" creationId="{75418B7D-DBA6-43AC-F0C6-03D843C58588}"/>
          </ac:spMkLst>
        </pc:spChg>
        <pc:spChg chg="del">
          <ac:chgData name="RONALD VIANA DA SILVA" userId="aba02e25-283d-4f81-9cdf-a95eda2212ab" providerId="ADAL" clId="{957A9FC6-9CF4-4212-880A-088A8C91AFD7}" dt="2024-06-06T02:37:06.629" v="3680" actId="478"/>
          <ac:spMkLst>
            <pc:docMk/>
            <pc:sldMk cId="2941511665" sldId="284"/>
            <ac:spMk id="11" creationId="{EF7B1609-69C8-CDA9-3F1A-0426138F3A96}"/>
          </ac:spMkLst>
        </pc:spChg>
      </pc:sldChg>
      <pc:sldChg chg="delSp modSp add mod">
        <pc:chgData name="RONALD VIANA DA SILVA" userId="aba02e25-283d-4f81-9cdf-a95eda2212ab" providerId="ADAL" clId="{957A9FC6-9CF4-4212-880A-088A8C91AFD7}" dt="2024-06-16T07:10:57.121" v="11848"/>
        <pc:sldMkLst>
          <pc:docMk/>
          <pc:sldMk cId="4104734518" sldId="285"/>
        </pc:sldMkLst>
        <pc:spChg chg="mod">
          <ac:chgData name="RONALD VIANA DA SILVA" userId="aba02e25-283d-4f81-9cdf-a95eda2212ab" providerId="ADAL" clId="{957A9FC6-9CF4-4212-880A-088A8C91AFD7}" dt="2024-06-16T07:10:57.121" v="11848"/>
          <ac:spMkLst>
            <pc:docMk/>
            <pc:sldMk cId="4104734518" sldId="285"/>
            <ac:spMk id="4" creationId="{9F217510-8723-74E6-E321-C51B80979713}"/>
          </ac:spMkLst>
        </pc:spChg>
        <pc:spChg chg="mod">
          <ac:chgData name="RONALD VIANA DA SILVA" userId="aba02e25-283d-4f81-9cdf-a95eda2212ab" providerId="ADAL" clId="{957A9FC6-9CF4-4212-880A-088A8C91AFD7}" dt="2024-06-06T02:38:43.252" v="3718" actId="20577"/>
          <ac:spMkLst>
            <pc:docMk/>
            <pc:sldMk cId="4104734518" sldId="285"/>
            <ac:spMk id="7" creationId="{75418B7D-DBA6-43AC-F0C6-03D843C58588}"/>
          </ac:spMkLst>
        </pc:spChg>
        <pc:spChg chg="del">
          <ac:chgData name="RONALD VIANA DA SILVA" userId="aba02e25-283d-4f81-9cdf-a95eda2212ab" providerId="ADAL" clId="{957A9FC6-9CF4-4212-880A-088A8C91AFD7}" dt="2024-06-06T02:37:32.625" v="3685" actId="478"/>
          <ac:spMkLst>
            <pc:docMk/>
            <pc:sldMk cId="4104734518" sldId="285"/>
            <ac:spMk id="12" creationId="{4C3A759B-6162-FA91-6F16-D2531BA6F7BD}"/>
          </ac:spMkLst>
        </pc:spChg>
      </pc:sldChg>
      <pc:sldChg chg="delSp modSp add mod">
        <pc:chgData name="RONALD VIANA DA SILVA" userId="aba02e25-283d-4f81-9cdf-a95eda2212ab" providerId="ADAL" clId="{957A9FC6-9CF4-4212-880A-088A8C91AFD7}" dt="2024-06-16T07:10:59.952" v="11849"/>
        <pc:sldMkLst>
          <pc:docMk/>
          <pc:sldMk cId="3121785524" sldId="286"/>
        </pc:sldMkLst>
        <pc:spChg chg="mod">
          <ac:chgData name="RONALD VIANA DA SILVA" userId="aba02e25-283d-4f81-9cdf-a95eda2212ab" providerId="ADAL" clId="{957A9FC6-9CF4-4212-880A-088A8C91AFD7}" dt="2024-06-16T07:10:59.952" v="11849"/>
          <ac:spMkLst>
            <pc:docMk/>
            <pc:sldMk cId="3121785524" sldId="286"/>
            <ac:spMk id="4" creationId="{9F217510-8723-74E6-E321-C51B80979713}"/>
          </ac:spMkLst>
        </pc:spChg>
        <pc:spChg chg="mod">
          <ac:chgData name="RONALD VIANA DA SILVA" userId="aba02e25-283d-4f81-9cdf-a95eda2212ab" providerId="ADAL" clId="{957A9FC6-9CF4-4212-880A-088A8C91AFD7}" dt="2024-06-06T02:38:51.459" v="3727" actId="20577"/>
          <ac:spMkLst>
            <pc:docMk/>
            <pc:sldMk cId="3121785524" sldId="286"/>
            <ac:spMk id="7" creationId="{75418B7D-DBA6-43AC-F0C6-03D843C58588}"/>
          </ac:spMkLst>
        </pc:spChg>
        <pc:spChg chg="del">
          <ac:chgData name="RONALD VIANA DA SILVA" userId="aba02e25-283d-4f81-9cdf-a95eda2212ab" providerId="ADAL" clId="{957A9FC6-9CF4-4212-880A-088A8C91AFD7}" dt="2024-06-06T02:37:40.317" v="3687" actId="478"/>
          <ac:spMkLst>
            <pc:docMk/>
            <pc:sldMk cId="3121785524" sldId="286"/>
            <ac:spMk id="12" creationId="{4C3A759B-6162-FA91-6F16-D2531BA6F7BD}"/>
          </ac:spMkLst>
        </pc:spChg>
        <pc:spChg chg="del">
          <ac:chgData name="RONALD VIANA DA SILVA" userId="aba02e25-283d-4f81-9cdf-a95eda2212ab" providerId="ADAL" clId="{957A9FC6-9CF4-4212-880A-088A8C91AFD7}" dt="2024-06-06T02:37:41.934" v="3688" actId="478"/>
          <ac:spMkLst>
            <pc:docMk/>
            <pc:sldMk cId="3121785524" sldId="286"/>
            <ac:spMk id="13" creationId="{72AED4BF-BFBD-5CA9-5A8B-43C8031210F7}"/>
          </ac:spMkLst>
        </pc:spChg>
        <pc:spChg chg="del">
          <ac:chgData name="RONALD VIANA DA SILVA" userId="aba02e25-283d-4f81-9cdf-a95eda2212ab" providerId="ADAL" clId="{957A9FC6-9CF4-4212-880A-088A8C91AFD7}" dt="2024-06-06T02:37:42.684" v="3689" actId="478"/>
          <ac:spMkLst>
            <pc:docMk/>
            <pc:sldMk cId="3121785524" sldId="286"/>
            <ac:spMk id="14" creationId="{5B10809C-189B-AA75-6636-978A04DFF0B2}"/>
          </ac:spMkLst>
        </pc:spChg>
        <pc:spChg chg="del">
          <ac:chgData name="RONALD VIANA DA SILVA" userId="aba02e25-283d-4f81-9cdf-a95eda2212ab" providerId="ADAL" clId="{957A9FC6-9CF4-4212-880A-088A8C91AFD7}" dt="2024-06-06T02:37:43.249" v="3690" actId="478"/>
          <ac:spMkLst>
            <pc:docMk/>
            <pc:sldMk cId="3121785524" sldId="286"/>
            <ac:spMk id="15" creationId="{45CA20E1-83F6-9309-2555-FF33658F4C2C}"/>
          </ac:spMkLst>
        </pc:spChg>
      </pc:sldChg>
      <pc:sldChg chg="delSp modSp add mod">
        <pc:chgData name="RONALD VIANA DA SILVA" userId="aba02e25-283d-4f81-9cdf-a95eda2212ab" providerId="ADAL" clId="{957A9FC6-9CF4-4212-880A-088A8C91AFD7}" dt="2024-06-16T07:11:03.724" v="11850"/>
        <pc:sldMkLst>
          <pc:docMk/>
          <pc:sldMk cId="3061813104" sldId="287"/>
        </pc:sldMkLst>
        <pc:spChg chg="mod">
          <ac:chgData name="RONALD VIANA DA SILVA" userId="aba02e25-283d-4f81-9cdf-a95eda2212ab" providerId="ADAL" clId="{957A9FC6-9CF4-4212-880A-088A8C91AFD7}" dt="2024-06-16T07:11:03.724" v="11850"/>
          <ac:spMkLst>
            <pc:docMk/>
            <pc:sldMk cId="3061813104" sldId="287"/>
            <ac:spMk id="4" creationId="{9F217510-8723-74E6-E321-C51B80979713}"/>
          </ac:spMkLst>
        </pc:spChg>
        <pc:spChg chg="del">
          <ac:chgData name="RONALD VIANA DA SILVA" userId="aba02e25-283d-4f81-9cdf-a95eda2212ab" providerId="ADAL" clId="{957A9FC6-9CF4-4212-880A-088A8C91AFD7}" dt="2024-06-06T02:40:07.251" v="3729" actId="478"/>
          <ac:spMkLst>
            <pc:docMk/>
            <pc:sldMk cId="3061813104" sldId="287"/>
            <ac:spMk id="7" creationId="{75418B7D-DBA6-43AC-F0C6-03D843C58588}"/>
          </ac:spMkLst>
        </pc:spChg>
      </pc:sldChg>
      <pc:sldChg chg="delSp modSp add mod modAnim">
        <pc:chgData name="RONALD VIANA DA SILVA" userId="aba02e25-283d-4f81-9cdf-a95eda2212ab" providerId="ADAL" clId="{957A9FC6-9CF4-4212-880A-088A8C91AFD7}" dt="2024-06-16T07:11:07.739" v="11851"/>
        <pc:sldMkLst>
          <pc:docMk/>
          <pc:sldMk cId="1887544854" sldId="288"/>
        </pc:sldMkLst>
        <pc:spChg chg="mod">
          <ac:chgData name="RONALD VIANA DA SILVA" userId="aba02e25-283d-4f81-9cdf-a95eda2212ab" providerId="ADAL" clId="{957A9FC6-9CF4-4212-880A-088A8C91AFD7}" dt="2024-06-16T07:11:07.739" v="11851"/>
          <ac:spMkLst>
            <pc:docMk/>
            <pc:sldMk cId="1887544854" sldId="288"/>
            <ac:spMk id="4" creationId="{9F217510-8723-74E6-E321-C51B80979713}"/>
          </ac:spMkLst>
        </pc:spChg>
        <pc:spChg chg="del">
          <ac:chgData name="RONALD VIANA DA SILVA" userId="aba02e25-283d-4f81-9cdf-a95eda2212ab" providerId="ADAL" clId="{957A9FC6-9CF4-4212-880A-088A8C91AFD7}" dt="2024-06-06T02:40:44.438" v="3731" actId="478"/>
          <ac:spMkLst>
            <pc:docMk/>
            <pc:sldMk cId="1887544854" sldId="288"/>
            <ac:spMk id="16" creationId="{B8D8233A-AF03-A22C-ACC1-CB93ADAA48D2}"/>
          </ac:spMkLst>
        </pc:spChg>
      </pc:sldChg>
      <pc:sldChg chg="modSp add mod">
        <pc:chgData name="RONALD VIANA DA SILVA" userId="aba02e25-283d-4f81-9cdf-a95eda2212ab" providerId="ADAL" clId="{957A9FC6-9CF4-4212-880A-088A8C91AFD7}" dt="2024-06-16T07:08:45.260" v="11796"/>
        <pc:sldMkLst>
          <pc:docMk/>
          <pc:sldMk cId="4147727039" sldId="289"/>
        </pc:sldMkLst>
        <pc:spChg chg="mod">
          <ac:chgData name="RONALD VIANA DA SILVA" userId="aba02e25-283d-4f81-9cdf-a95eda2212ab" providerId="ADAL" clId="{957A9FC6-9CF4-4212-880A-088A8C91AFD7}" dt="2024-06-15T19:05:32.038" v="4294" actId="20577"/>
          <ac:spMkLst>
            <pc:docMk/>
            <pc:sldMk cId="4147727039" sldId="289"/>
            <ac:spMk id="3" creationId="{86CFCAAD-3540-1F79-FB5D-D44FD0FF8DA1}"/>
          </ac:spMkLst>
        </pc:spChg>
        <pc:spChg chg="mod">
          <ac:chgData name="RONALD VIANA DA SILVA" userId="aba02e25-283d-4f81-9cdf-a95eda2212ab" providerId="ADAL" clId="{957A9FC6-9CF4-4212-880A-088A8C91AFD7}" dt="2024-06-16T07:08:45.260" v="11796"/>
          <ac:spMkLst>
            <pc:docMk/>
            <pc:sldMk cId="4147727039" sldId="289"/>
            <ac:spMk id="5" creationId="{7CB0019A-64C2-4EF7-B34C-7DCA6D6A3859}"/>
          </ac:spMkLst>
        </pc:spChg>
      </pc:sldChg>
      <pc:sldChg chg="modSp add mod">
        <pc:chgData name="RONALD VIANA DA SILVA" userId="aba02e25-283d-4f81-9cdf-a95eda2212ab" providerId="ADAL" clId="{957A9FC6-9CF4-4212-880A-088A8C91AFD7}" dt="2024-06-16T07:11:10.539" v="11852"/>
        <pc:sldMkLst>
          <pc:docMk/>
          <pc:sldMk cId="2624507521" sldId="290"/>
        </pc:sldMkLst>
        <pc:spChg chg="mod">
          <ac:chgData name="RONALD VIANA DA SILVA" userId="aba02e25-283d-4f81-9cdf-a95eda2212ab" providerId="ADAL" clId="{957A9FC6-9CF4-4212-880A-088A8C91AFD7}" dt="2024-06-16T07:11:10.539" v="11852"/>
          <ac:spMkLst>
            <pc:docMk/>
            <pc:sldMk cId="2624507521" sldId="290"/>
            <ac:spMk id="4" creationId="{9F217510-8723-74E6-E321-C51B80979713}"/>
          </ac:spMkLst>
        </pc:spChg>
        <pc:spChg chg="mod">
          <ac:chgData name="RONALD VIANA DA SILVA" userId="aba02e25-283d-4f81-9cdf-a95eda2212ab" providerId="ADAL" clId="{957A9FC6-9CF4-4212-880A-088A8C91AFD7}" dt="2024-06-15T21:28:32.455" v="4915" actId="20577"/>
          <ac:spMkLst>
            <pc:docMk/>
            <pc:sldMk cId="2624507521" sldId="290"/>
            <ac:spMk id="10" creationId="{792C0F8C-C715-5F7B-DBE9-A3BFC5A04E20}"/>
          </ac:spMkLst>
        </pc:spChg>
      </pc:sldChg>
      <pc:sldChg chg="modSp add mod">
        <pc:chgData name="RONALD VIANA DA SILVA" userId="aba02e25-283d-4f81-9cdf-a95eda2212ab" providerId="ADAL" clId="{957A9FC6-9CF4-4212-880A-088A8C91AFD7}" dt="2024-06-16T07:11:14.994" v="11853"/>
        <pc:sldMkLst>
          <pc:docMk/>
          <pc:sldMk cId="3774423089" sldId="291"/>
        </pc:sldMkLst>
        <pc:spChg chg="mod">
          <ac:chgData name="RONALD VIANA DA SILVA" userId="aba02e25-283d-4f81-9cdf-a95eda2212ab" providerId="ADAL" clId="{957A9FC6-9CF4-4212-880A-088A8C91AFD7}" dt="2024-06-16T07:11:14.994" v="11853"/>
          <ac:spMkLst>
            <pc:docMk/>
            <pc:sldMk cId="3774423089" sldId="291"/>
            <ac:spMk id="4" creationId="{9F217510-8723-74E6-E321-C51B80979713}"/>
          </ac:spMkLst>
        </pc:spChg>
        <pc:spChg chg="mod">
          <ac:chgData name="RONALD VIANA DA SILVA" userId="aba02e25-283d-4f81-9cdf-a95eda2212ab" providerId="ADAL" clId="{957A9FC6-9CF4-4212-880A-088A8C91AFD7}" dt="2024-06-15T21:37:17.866" v="5391" actId="27636"/>
          <ac:spMkLst>
            <pc:docMk/>
            <pc:sldMk cId="3774423089" sldId="291"/>
            <ac:spMk id="10" creationId="{792C0F8C-C715-5F7B-DBE9-A3BFC5A04E20}"/>
          </ac:spMkLst>
        </pc:spChg>
      </pc:sldChg>
      <pc:sldChg chg="addSp delSp modSp add mod">
        <pc:chgData name="RONALD VIANA DA SILVA" userId="aba02e25-283d-4f81-9cdf-a95eda2212ab" providerId="ADAL" clId="{957A9FC6-9CF4-4212-880A-088A8C91AFD7}" dt="2024-06-16T07:17:24.395" v="11913"/>
        <pc:sldMkLst>
          <pc:docMk/>
          <pc:sldMk cId="36923595" sldId="292"/>
        </pc:sldMkLst>
        <pc:spChg chg="add del mod">
          <ac:chgData name="RONALD VIANA DA SILVA" userId="aba02e25-283d-4f81-9cdf-a95eda2212ab" providerId="ADAL" clId="{957A9FC6-9CF4-4212-880A-088A8C91AFD7}" dt="2024-06-15T21:52:56.727" v="5471" actId="21"/>
          <ac:spMkLst>
            <pc:docMk/>
            <pc:sldMk cId="36923595" sldId="292"/>
            <ac:spMk id="2" creationId="{8A591A3B-92F6-D336-2A93-338FB113F818}"/>
          </ac:spMkLst>
        </pc:spChg>
        <pc:spChg chg="mod">
          <ac:chgData name="RONALD VIANA DA SILVA" userId="aba02e25-283d-4f81-9cdf-a95eda2212ab" providerId="ADAL" clId="{957A9FC6-9CF4-4212-880A-088A8C91AFD7}" dt="2024-06-16T07:17:24.395" v="11913"/>
          <ac:spMkLst>
            <pc:docMk/>
            <pc:sldMk cId="36923595" sldId="292"/>
            <ac:spMk id="4" creationId="{9F217510-8723-74E6-E321-C51B80979713}"/>
          </ac:spMkLst>
        </pc:spChg>
      </pc:sldChg>
      <pc:sldChg chg="addSp delSp modSp add del mod">
        <pc:chgData name="RONALD VIANA DA SILVA" userId="aba02e25-283d-4f81-9cdf-a95eda2212ab" providerId="ADAL" clId="{957A9FC6-9CF4-4212-880A-088A8C91AFD7}" dt="2024-06-16T05:11:34.572" v="9071" actId="47"/>
        <pc:sldMkLst>
          <pc:docMk/>
          <pc:sldMk cId="1362690964" sldId="293"/>
        </pc:sldMkLst>
        <pc:spChg chg="add del mod">
          <ac:chgData name="RONALD VIANA DA SILVA" userId="aba02e25-283d-4f81-9cdf-a95eda2212ab" providerId="ADAL" clId="{957A9FC6-9CF4-4212-880A-088A8C91AFD7}" dt="2024-06-15T21:42:48.619" v="5455" actId="478"/>
          <ac:spMkLst>
            <pc:docMk/>
            <pc:sldMk cId="1362690964" sldId="293"/>
            <ac:spMk id="6" creationId="{C4883974-193F-074A-F1D1-56F56E2E648E}"/>
          </ac:spMkLst>
        </pc:spChg>
        <pc:spChg chg="add del mod">
          <ac:chgData name="RONALD VIANA DA SILVA" userId="aba02e25-283d-4f81-9cdf-a95eda2212ab" providerId="ADAL" clId="{957A9FC6-9CF4-4212-880A-088A8C91AFD7}" dt="2024-06-15T21:43:25.386" v="5459" actId="21"/>
          <ac:spMkLst>
            <pc:docMk/>
            <pc:sldMk cId="1362690964" sldId="293"/>
            <ac:spMk id="7" creationId="{B0FEA05A-614A-10F1-6BDE-A71EF1469649}"/>
          </ac:spMkLst>
        </pc:spChg>
        <pc:spChg chg="add del mod">
          <ac:chgData name="RONALD VIANA DA SILVA" userId="aba02e25-283d-4f81-9cdf-a95eda2212ab" providerId="ADAL" clId="{957A9FC6-9CF4-4212-880A-088A8C91AFD7}" dt="2024-06-15T21:44:43.211" v="5466" actId="21"/>
          <ac:spMkLst>
            <pc:docMk/>
            <pc:sldMk cId="1362690964" sldId="293"/>
            <ac:spMk id="8" creationId="{BCF49386-7A62-3C7B-986B-0CDD54485B3C}"/>
          </ac:spMkLst>
        </pc:spChg>
        <pc:spChg chg="mod">
          <ac:chgData name="RONALD VIANA DA SILVA" userId="aba02e25-283d-4f81-9cdf-a95eda2212ab" providerId="ADAL" clId="{957A9FC6-9CF4-4212-880A-088A8C91AFD7}" dt="2024-06-15T21:42:18.091" v="5450" actId="20577"/>
          <ac:spMkLst>
            <pc:docMk/>
            <pc:sldMk cId="1362690964" sldId="293"/>
            <ac:spMk id="10" creationId="{792C0F8C-C715-5F7B-DBE9-A3BFC5A04E20}"/>
          </ac:spMkLst>
        </pc:spChg>
        <pc:picChg chg="mod">
          <ac:chgData name="RONALD VIANA DA SILVA" userId="aba02e25-283d-4f81-9cdf-a95eda2212ab" providerId="ADAL" clId="{957A9FC6-9CF4-4212-880A-088A8C91AFD7}" dt="2024-06-15T21:42:43.631" v="5453" actId="1076"/>
          <ac:picMkLst>
            <pc:docMk/>
            <pc:sldMk cId="1362690964" sldId="293"/>
            <ac:picMk id="3" creationId="{DB9AA9A4-B281-9037-0B90-FB1EE8E6EE0C}"/>
          </ac:picMkLst>
        </pc:picChg>
      </pc:sldChg>
      <pc:sldChg chg="addSp delSp modSp add mod modTransition">
        <pc:chgData name="RONALD VIANA DA SILVA" userId="aba02e25-283d-4f81-9cdf-a95eda2212ab" providerId="ADAL" clId="{957A9FC6-9CF4-4212-880A-088A8C91AFD7}" dt="2024-06-16T07:11:18.744" v="11854"/>
        <pc:sldMkLst>
          <pc:docMk/>
          <pc:sldMk cId="816054122" sldId="294"/>
        </pc:sldMkLst>
        <pc:spChg chg="mod">
          <ac:chgData name="RONALD VIANA DA SILVA" userId="aba02e25-283d-4f81-9cdf-a95eda2212ab" providerId="ADAL" clId="{957A9FC6-9CF4-4212-880A-088A8C91AFD7}" dt="2024-06-16T07:11:18.744" v="11854"/>
          <ac:spMkLst>
            <pc:docMk/>
            <pc:sldMk cId="816054122" sldId="294"/>
            <ac:spMk id="4" creationId="{9F217510-8723-74E6-E321-C51B80979713}"/>
          </ac:spMkLst>
        </pc:spChg>
        <pc:spChg chg="mod">
          <ac:chgData name="RONALD VIANA DA SILVA" userId="aba02e25-283d-4f81-9cdf-a95eda2212ab" providerId="ADAL" clId="{957A9FC6-9CF4-4212-880A-088A8C91AFD7}" dt="2024-06-15T22:13:07.651" v="5510" actId="14100"/>
          <ac:spMkLst>
            <pc:docMk/>
            <pc:sldMk cId="816054122" sldId="294"/>
            <ac:spMk id="10" creationId="{792C0F8C-C715-5F7B-DBE9-A3BFC5A04E20}"/>
          </ac:spMkLst>
        </pc:spChg>
        <pc:picChg chg="del">
          <ac:chgData name="RONALD VIANA DA SILVA" userId="aba02e25-283d-4f81-9cdf-a95eda2212ab" providerId="ADAL" clId="{957A9FC6-9CF4-4212-880A-088A8C91AFD7}" dt="2024-06-15T22:10:20.951" v="5486" actId="478"/>
          <ac:picMkLst>
            <pc:docMk/>
            <pc:sldMk cId="816054122" sldId="294"/>
            <ac:picMk id="3" creationId="{DB9AA9A4-B281-9037-0B90-FB1EE8E6EE0C}"/>
          </ac:picMkLst>
        </pc:picChg>
        <pc:picChg chg="add mod modCrop">
          <ac:chgData name="RONALD VIANA DA SILVA" userId="aba02e25-283d-4f81-9cdf-a95eda2212ab" providerId="ADAL" clId="{957A9FC6-9CF4-4212-880A-088A8C91AFD7}" dt="2024-06-15T22:12:21.721" v="5505" actId="1076"/>
          <ac:picMkLst>
            <pc:docMk/>
            <pc:sldMk cId="816054122" sldId="294"/>
            <ac:picMk id="6" creationId="{6617A317-8F09-584F-051B-6DD960C59AFE}"/>
          </ac:picMkLst>
        </pc:picChg>
      </pc:sldChg>
      <pc:sldChg chg="modSp add mod">
        <pc:chgData name="RONALD VIANA DA SILVA" userId="aba02e25-283d-4f81-9cdf-a95eda2212ab" providerId="ADAL" clId="{957A9FC6-9CF4-4212-880A-088A8C91AFD7}" dt="2024-06-15T22:15:31.883" v="5619" actId="20577"/>
        <pc:sldMkLst>
          <pc:docMk/>
          <pc:sldMk cId="2562787186" sldId="295"/>
        </pc:sldMkLst>
        <pc:spChg chg="mod">
          <ac:chgData name="RONALD VIANA DA SILVA" userId="aba02e25-283d-4f81-9cdf-a95eda2212ab" providerId="ADAL" clId="{957A9FC6-9CF4-4212-880A-088A8C91AFD7}" dt="2024-06-15T22:15:31.883" v="5619" actId="20577"/>
          <ac:spMkLst>
            <pc:docMk/>
            <pc:sldMk cId="2562787186" sldId="295"/>
            <ac:spMk id="10" creationId="{792C0F8C-C715-5F7B-DBE9-A3BFC5A04E20}"/>
          </ac:spMkLst>
        </pc:spChg>
      </pc:sldChg>
      <pc:sldChg chg="addSp delSp modSp add mod modTransition chgLayout">
        <pc:chgData name="RONALD VIANA DA SILVA" userId="aba02e25-283d-4f81-9cdf-a95eda2212ab" providerId="ADAL" clId="{957A9FC6-9CF4-4212-880A-088A8C91AFD7}" dt="2024-06-16T07:17:28.428" v="11914"/>
        <pc:sldMkLst>
          <pc:docMk/>
          <pc:sldMk cId="1497839936" sldId="296"/>
        </pc:sldMkLst>
        <pc:spChg chg="mod">
          <ac:chgData name="RONALD VIANA DA SILVA" userId="aba02e25-283d-4f81-9cdf-a95eda2212ab" providerId="ADAL" clId="{957A9FC6-9CF4-4212-880A-088A8C91AFD7}" dt="2024-06-16T07:17:28.428" v="11914"/>
          <ac:spMkLst>
            <pc:docMk/>
            <pc:sldMk cId="1497839936" sldId="296"/>
            <ac:spMk id="4" creationId="{9F217510-8723-74E6-E321-C51B80979713}"/>
          </ac:spMkLst>
        </pc:spChg>
        <pc:spChg chg="mod">
          <ac:chgData name="RONALD VIANA DA SILVA" userId="aba02e25-283d-4f81-9cdf-a95eda2212ab" providerId="ADAL" clId="{957A9FC6-9CF4-4212-880A-088A8C91AFD7}" dt="2024-06-15T23:18:16.006" v="6902" actId="20577"/>
          <ac:spMkLst>
            <pc:docMk/>
            <pc:sldMk cId="1497839936" sldId="296"/>
            <ac:spMk id="10" creationId="{792C0F8C-C715-5F7B-DBE9-A3BFC5A04E20}"/>
          </ac:spMkLst>
        </pc:spChg>
        <pc:spChg chg="add del mod ord">
          <ac:chgData name="RONALD VIANA DA SILVA" userId="aba02e25-283d-4f81-9cdf-a95eda2212ab" providerId="ADAL" clId="{957A9FC6-9CF4-4212-880A-088A8C91AFD7}" dt="2024-06-15T22:31:34.576" v="5643" actId="6264"/>
          <ac:spMkLst>
            <pc:docMk/>
            <pc:sldMk cId="1497839936" sldId="296"/>
            <ac:spMk id="11" creationId="{7215615D-45DC-74F2-B6C9-366C5F7D1F31}"/>
          </ac:spMkLst>
        </pc:spChg>
        <pc:spChg chg="add del mod ord">
          <ac:chgData name="RONALD VIANA DA SILVA" userId="aba02e25-283d-4f81-9cdf-a95eda2212ab" providerId="ADAL" clId="{957A9FC6-9CF4-4212-880A-088A8C91AFD7}" dt="2024-06-15T22:31:34.576" v="5643" actId="6264"/>
          <ac:spMkLst>
            <pc:docMk/>
            <pc:sldMk cId="1497839936" sldId="296"/>
            <ac:spMk id="12" creationId="{5E03C216-8AFB-A5B6-EB58-FD7FEFD7048C}"/>
          </ac:spMkLst>
        </pc:spChg>
        <pc:spChg chg="add mod">
          <ac:chgData name="RONALD VIANA DA SILVA" userId="aba02e25-283d-4f81-9cdf-a95eda2212ab" providerId="ADAL" clId="{957A9FC6-9CF4-4212-880A-088A8C91AFD7}" dt="2024-06-15T22:35:41.912" v="5682" actId="1076"/>
          <ac:spMkLst>
            <pc:docMk/>
            <pc:sldMk cId="1497839936" sldId="296"/>
            <ac:spMk id="16" creationId="{7249E7C5-B42C-DEA3-2FB9-447D27151046}"/>
          </ac:spMkLst>
        </pc:spChg>
        <pc:spChg chg="add mod">
          <ac:chgData name="RONALD VIANA DA SILVA" userId="aba02e25-283d-4f81-9cdf-a95eda2212ab" providerId="ADAL" clId="{957A9FC6-9CF4-4212-880A-088A8C91AFD7}" dt="2024-06-15T22:35:51.977" v="5684" actId="1076"/>
          <ac:spMkLst>
            <pc:docMk/>
            <pc:sldMk cId="1497839936" sldId="296"/>
            <ac:spMk id="17" creationId="{864D709F-644F-EE6E-BB2B-1272FAF90B56}"/>
          </ac:spMkLst>
        </pc:spChg>
        <pc:spChg chg="add mod">
          <ac:chgData name="RONALD VIANA DA SILVA" userId="aba02e25-283d-4f81-9cdf-a95eda2212ab" providerId="ADAL" clId="{957A9FC6-9CF4-4212-880A-088A8C91AFD7}" dt="2024-06-15T22:36:12.872" v="5687" actId="1076"/>
          <ac:spMkLst>
            <pc:docMk/>
            <pc:sldMk cId="1497839936" sldId="296"/>
            <ac:spMk id="18" creationId="{7378F8BE-BEB5-EC0D-6743-3D2F39A0942E}"/>
          </ac:spMkLst>
        </pc:spChg>
        <pc:picChg chg="add del mod modCrop">
          <ac:chgData name="RONALD VIANA DA SILVA" userId="aba02e25-283d-4f81-9cdf-a95eda2212ab" providerId="ADAL" clId="{957A9FC6-9CF4-4212-880A-088A8C91AFD7}" dt="2024-06-15T22:30:42.148" v="5639" actId="21"/>
          <ac:picMkLst>
            <pc:docMk/>
            <pc:sldMk cId="1497839936" sldId="296"/>
            <ac:picMk id="3" creationId="{B6AF792B-5FE7-3C70-8EB7-ECC8B926AA2F}"/>
          </ac:picMkLst>
        </pc:picChg>
        <pc:picChg chg="add del">
          <ac:chgData name="RONALD VIANA DA SILVA" userId="aba02e25-283d-4f81-9cdf-a95eda2212ab" providerId="ADAL" clId="{957A9FC6-9CF4-4212-880A-088A8C91AFD7}" dt="2024-06-15T22:30:44.603" v="5640" actId="478"/>
          <ac:picMkLst>
            <pc:docMk/>
            <pc:sldMk cId="1497839936" sldId="296"/>
            <ac:picMk id="6" creationId="{6617A317-8F09-584F-051B-6DD960C59AFE}"/>
          </ac:picMkLst>
        </pc:picChg>
        <pc:picChg chg="add mod">
          <ac:chgData name="RONALD VIANA DA SILVA" userId="aba02e25-283d-4f81-9cdf-a95eda2212ab" providerId="ADAL" clId="{957A9FC6-9CF4-4212-880A-088A8C91AFD7}" dt="2024-06-15T22:30:10.556" v="5634"/>
          <ac:picMkLst>
            <pc:docMk/>
            <pc:sldMk cId="1497839936" sldId="296"/>
            <ac:picMk id="7" creationId="{B6AF792B-5FE7-3C70-8EB7-ECC8B926AA2F}"/>
          </ac:picMkLst>
        </pc:picChg>
        <pc:picChg chg="add del mod">
          <ac:chgData name="RONALD VIANA DA SILVA" userId="aba02e25-283d-4f81-9cdf-a95eda2212ab" providerId="ADAL" clId="{957A9FC6-9CF4-4212-880A-088A8C91AFD7}" dt="2024-06-15T22:32:49.242" v="5658" actId="478"/>
          <ac:picMkLst>
            <pc:docMk/>
            <pc:sldMk cId="1497839936" sldId="296"/>
            <ac:picMk id="8" creationId="{B6AF792B-5FE7-3C70-8EB7-ECC8B926AA2F}"/>
          </ac:picMkLst>
        </pc:picChg>
        <pc:picChg chg="add del mod modCrop">
          <ac:chgData name="RONALD VIANA DA SILVA" userId="aba02e25-283d-4f81-9cdf-a95eda2212ab" providerId="ADAL" clId="{957A9FC6-9CF4-4212-880A-088A8C91AFD7}" dt="2024-06-15T22:32:47.482" v="5657" actId="21"/>
          <ac:picMkLst>
            <pc:docMk/>
            <pc:sldMk cId="1497839936" sldId="296"/>
            <ac:picMk id="14" creationId="{921ABD83-5BDB-0E00-222C-8A7101754CCB}"/>
          </ac:picMkLst>
        </pc:picChg>
        <pc:picChg chg="add del mod">
          <ac:chgData name="RONALD VIANA DA SILVA" userId="aba02e25-283d-4f81-9cdf-a95eda2212ab" providerId="ADAL" clId="{957A9FC6-9CF4-4212-880A-088A8C91AFD7}" dt="2024-06-15T22:40:38.566" v="5953" actId="478"/>
          <ac:picMkLst>
            <pc:docMk/>
            <pc:sldMk cId="1497839936" sldId="296"/>
            <ac:picMk id="15" creationId="{921ABD83-5BDB-0E00-222C-8A7101754CCB}"/>
          </ac:picMkLst>
        </pc:picChg>
        <pc:picChg chg="add del mod modCrop">
          <ac:chgData name="RONALD VIANA DA SILVA" userId="aba02e25-283d-4f81-9cdf-a95eda2212ab" providerId="ADAL" clId="{957A9FC6-9CF4-4212-880A-088A8C91AFD7}" dt="2024-06-15T22:40:36.853" v="5952" actId="21"/>
          <ac:picMkLst>
            <pc:docMk/>
            <pc:sldMk cId="1497839936" sldId="296"/>
            <ac:picMk id="20" creationId="{77BC6CB5-8660-92C6-34FF-442736F12A08}"/>
          </ac:picMkLst>
        </pc:picChg>
        <pc:picChg chg="add mod">
          <ac:chgData name="RONALD VIANA DA SILVA" userId="aba02e25-283d-4f81-9cdf-a95eda2212ab" providerId="ADAL" clId="{957A9FC6-9CF4-4212-880A-088A8C91AFD7}" dt="2024-06-15T22:40:39.692" v="5954"/>
          <ac:picMkLst>
            <pc:docMk/>
            <pc:sldMk cId="1497839936" sldId="296"/>
            <ac:picMk id="21" creationId="{77BC6CB5-8660-92C6-34FF-442736F12A08}"/>
          </ac:picMkLst>
        </pc:picChg>
      </pc:sldChg>
      <pc:sldChg chg="modSp add mod">
        <pc:chgData name="RONALD VIANA DA SILVA" userId="aba02e25-283d-4f81-9cdf-a95eda2212ab" providerId="ADAL" clId="{957A9FC6-9CF4-4212-880A-088A8C91AFD7}" dt="2024-06-16T07:11:39.417" v="11857"/>
        <pc:sldMkLst>
          <pc:docMk/>
          <pc:sldMk cId="1168784050" sldId="297"/>
        </pc:sldMkLst>
        <pc:spChg chg="mod">
          <ac:chgData name="RONALD VIANA DA SILVA" userId="aba02e25-283d-4f81-9cdf-a95eda2212ab" providerId="ADAL" clId="{957A9FC6-9CF4-4212-880A-088A8C91AFD7}" dt="2024-06-16T07:11:39.417" v="11857"/>
          <ac:spMkLst>
            <pc:docMk/>
            <pc:sldMk cId="1168784050" sldId="297"/>
            <ac:spMk id="4" creationId="{9F217510-8723-74E6-E321-C51B80979713}"/>
          </ac:spMkLst>
        </pc:spChg>
        <pc:spChg chg="mod">
          <ac:chgData name="RONALD VIANA DA SILVA" userId="aba02e25-283d-4f81-9cdf-a95eda2212ab" providerId="ADAL" clId="{957A9FC6-9CF4-4212-880A-088A8C91AFD7}" dt="2024-06-15T23:13:16.698" v="6592"/>
          <ac:spMkLst>
            <pc:docMk/>
            <pc:sldMk cId="1168784050" sldId="297"/>
            <ac:spMk id="10" creationId="{792C0F8C-C715-5F7B-DBE9-A3BFC5A04E20}"/>
          </ac:spMkLst>
        </pc:spChg>
      </pc:sldChg>
      <pc:sldChg chg="modSp add mod">
        <pc:chgData name="RONALD VIANA DA SILVA" userId="aba02e25-283d-4f81-9cdf-a95eda2212ab" providerId="ADAL" clId="{957A9FC6-9CF4-4212-880A-088A8C91AFD7}" dt="2024-06-16T07:11:42.325" v="11858"/>
        <pc:sldMkLst>
          <pc:docMk/>
          <pc:sldMk cId="4033951045" sldId="298"/>
        </pc:sldMkLst>
        <pc:spChg chg="mod">
          <ac:chgData name="RONALD VIANA DA SILVA" userId="aba02e25-283d-4f81-9cdf-a95eda2212ab" providerId="ADAL" clId="{957A9FC6-9CF4-4212-880A-088A8C91AFD7}" dt="2024-06-16T07:11:42.325" v="11858"/>
          <ac:spMkLst>
            <pc:docMk/>
            <pc:sldMk cId="4033951045" sldId="298"/>
            <ac:spMk id="4" creationId="{9F217510-8723-74E6-E321-C51B80979713}"/>
          </ac:spMkLst>
        </pc:spChg>
        <pc:spChg chg="mod">
          <ac:chgData name="RONALD VIANA DA SILVA" userId="aba02e25-283d-4f81-9cdf-a95eda2212ab" providerId="ADAL" clId="{957A9FC6-9CF4-4212-880A-088A8C91AFD7}" dt="2024-06-15T23:13:35.506" v="6597" actId="20577"/>
          <ac:spMkLst>
            <pc:docMk/>
            <pc:sldMk cId="4033951045" sldId="298"/>
            <ac:spMk id="10" creationId="{792C0F8C-C715-5F7B-DBE9-A3BFC5A04E20}"/>
          </ac:spMkLst>
        </pc:spChg>
      </pc:sldChg>
      <pc:sldChg chg="modSp add mod">
        <pc:chgData name="RONALD VIANA DA SILVA" userId="aba02e25-283d-4f81-9cdf-a95eda2212ab" providerId="ADAL" clId="{957A9FC6-9CF4-4212-880A-088A8C91AFD7}" dt="2024-06-16T07:11:45.531" v="11859"/>
        <pc:sldMkLst>
          <pc:docMk/>
          <pc:sldMk cId="4017960827" sldId="299"/>
        </pc:sldMkLst>
        <pc:spChg chg="mod">
          <ac:chgData name="RONALD VIANA DA SILVA" userId="aba02e25-283d-4f81-9cdf-a95eda2212ab" providerId="ADAL" clId="{957A9FC6-9CF4-4212-880A-088A8C91AFD7}" dt="2024-06-16T07:11:45.531" v="11859"/>
          <ac:spMkLst>
            <pc:docMk/>
            <pc:sldMk cId="4017960827" sldId="299"/>
            <ac:spMk id="4" creationId="{9F217510-8723-74E6-E321-C51B80979713}"/>
          </ac:spMkLst>
        </pc:spChg>
        <pc:spChg chg="mod">
          <ac:chgData name="RONALD VIANA DA SILVA" userId="aba02e25-283d-4f81-9cdf-a95eda2212ab" providerId="ADAL" clId="{957A9FC6-9CF4-4212-880A-088A8C91AFD7}" dt="2024-06-15T23:23:56.736" v="7010" actId="113"/>
          <ac:spMkLst>
            <pc:docMk/>
            <pc:sldMk cId="4017960827" sldId="299"/>
            <ac:spMk id="10" creationId="{792C0F8C-C715-5F7B-DBE9-A3BFC5A04E20}"/>
          </ac:spMkLst>
        </pc:spChg>
      </pc:sldChg>
      <pc:sldChg chg="modSp add mod modTransition">
        <pc:chgData name="RONALD VIANA DA SILVA" userId="aba02e25-283d-4f81-9cdf-a95eda2212ab" providerId="ADAL" clId="{957A9FC6-9CF4-4212-880A-088A8C91AFD7}" dt="2024-06-16T07:11:35.317" v="11856"/>
        <pc:sldMkLst>
          <pc:docMk/>
          <pc:sldMk cId="437193000" sldId="300"/>
        </pc:sldMkLst>
        <pc:spChg chg="mod">
          <ac:chgData name="RONALD VIANA DA SILVA" userId="aba02e25-283d-4f81-9cdf-a95eda2212ab" providerId="ADAL" clId="{957A9FC6-9CF4-4212-880A-088A8C91AFD7}" dt="2024-06-16T07:11:35.317" v="11856"/>
          <ac:spMkLst>
            <pc:docMk/>
            <pc:sldMk cId="437193000" sldId="300"/>
            <ac:spMk id="4" creationId="{9F217510-8723-74E6-E321-C51B80979713}"/>
          </ac:spMkLst>
        </pc:spChg>
      </pc:sldChg>
      <pc:sldChg chg="modSp add mod ord modTransition">
        <pc:chgData name="RONALD VIANA DA SILVA" userId="aba02e25-283d-4f81-9cdf-a95eda2212ab" providerId="ADAL" clId="{957A9FC6-9CF4-4212-880A-088A8C91AFD7}" dt="2024-06-16T07:11:30.394" v="11855"/>
        <pc:sldMkLst>
          <pc:docMk/>
          <pc:sldMk cId="2266669897" sldId="301"/>
        </pc:sldMkLst>
        <pc:spChg chg="mod">
          <ac:chgData name="RONALD VIANA DA SILVA" userId="aba02e25-283d-4f81-9cdf-a95eda2212ab" providerId="ADAL" clId="{957A9FC6-9CF4-4212-880A-088A8C91AFD7}" dt="2024-06-16T07:11:30.394" v="11855"/>
          <ac:spMkLst>
            <pc:docMk/>
            <pc:sldMk cId="2266669897" sldId="301"/>
            <ac:spMk id="4" creationId="{9F217510-8723-74E6-E321-C51B80979713}"/>
          </ac:spMkLst>
        </pc:spChg>
        <pc:spChg chg="mod">
          <ac:chgData name="RONALD VIANA DA SILVA" userId="aba02e25-283d-4f81-9cdf-a95eda2212ab" providerId="ADAL" clId="{957A9FC6-9CF4-4212-880A-088A8C91AFD7}" dt="2024-06-15T23:18:24.825" v="6904" actId="20577"/>
          <ac:spMkLst>
            <pc:docMk/>
            <pc:sldMk cId="2266669897" sldId="301"/>
            <ac:spMk id="10" creationId="{792C0F8C-C715-5F7B-DBE9-A3BFC5A04E20}"/>
          </ac:spMkLst>
        </pc:spChg>
      </pc:sldChg>
      <pc:sldChg chg="modSp add mod">
        <pc:chgData name="RONALD VIANA DA SILVA" userId="aba02e25-283d-4f81-9cdf-a95eda2212ab" providerId="ADAL" clId="{957A9FC6-9CF4-4212-880A-088A8C91AFD7}" dt="2024-06-16T07:11:50.801" v="11860"/>
        <pc:sldMkLst>
          <pc:docMk/>
          <pc:sldMk cId="2824473387" sldId="302"/>
        </pc:sldMkLst>
        <pc:spChg chg="mod">
          <ac:chgData name="RONALD VIANA DA SILVA" userId="aba02e25-283d-4f81-9cdf-a95eda2212ab" providerId="ADAL" clId="{957A9FC6-9CF4-4212-880A-088A8C91AFD7}" dt="2024-06-16T07:11:50.801" v="11860"/>
          <ac:spMkLst>
            <pc:docMk/>
            <pc:sldMk cId="2824473387" sldId="302"/>
            <ac:spMk id="4" creationId="{9F217510-8723-74E6-E321-C51B80979713}"/>
          </ac:spMkLst>
        </pc:spChg>
        <pc:spChg chg="mod">
          <ac:chgData name="RONALD VIANA DA SILVA" userId="aba02e25-283d-4f81-9cdf-a95eda2212ab" providerId="ADAL" clId="{957A9FC6-9CF4-4212-880A-088A8C91AFD7}" dt="2024-06-15T23:30:38.696" v="7018" actId="20577"/>
          <ac:spMkLst>
            <pc:docMk/>
            <pc:sldMk cId="2824473387" sldId="302"/>
            <ac:spMk id="10" creationId="{792C0F8C-C715-5F7B-DBE9-A3BFC5A04E20}"/>
          </ac:spMkLst>
        </pc:spChg>
      </pc:sldChg>
      <pc:sldChg chg="addSp delSp modSp add mod">
        <pc:chgData name="RONALD VIANA DA SILVA" userId="aba02e25-283d-4f81-9cdf-a95eda2212ab" providerId="ADAL" clId="{957A9FC6-9CF4-4212-880A-088A8C91AFD7}" dt="2024-06-16T07:11:55.762" v="11861"/>
        <pc:sldMkLst>
          <pc:docMk/>
          <pc:sldMk cId="2705957621" sldId="303"/>
        </pc:sldMkLst>
        <pc:spChg chg="add del">
          <ac:chgData name="RONALD VIANA DA SILVA" userId="aba02e25-283d-4f81-9cdf-a95eda2212ab" providerId="ADAL" clId="{957A9FC6-9CF4-4212-880A-088A8C91AFD7}" dt="2024-06-15T23:49:31.244" v="7399" actId="22"/>
          <ac:spMkLst>
            <pc:docMk/>
            <pc:sldMk cId="2705957621" sldId="303"/>
            <ac:spMk id="3" creationId="{C83AECA7-408C-6141-35AE-5AF641F7EB76}"/>
          </ac:spMkLst>
        </pc:spChg>
        <pc:spChg chg="mod">
          <ac:chgData name="RONALD VIANA DA SILVA" userId="aba02e25-283d-4f81-9cdf-a95eda2212ab" providerId="ADAL" clId="{957A9FC6-9CF4-4212-880A-088A8C91AFD7}" dt="2024-06-16T07:11:55.762" v="11861"/>
          <ac:spMkLst>
            <pc:docMk/>
            <pc:sldMk cId="2705957621" sldId="303"/>
            <ac:spMk id="4" creationId="{9F217510-8723-74E6-E321-C51B80979713}"/>
          </ac:spMkLst>
        </pc:spChg>
        <pc:spChg chg="mod">
          <ac:chgData name="RONALD VIANA DA SILVA" userId="aba02e25-283d-4f81-9cdf-a95eda2212ab" providerId="ADAL" clId="{957A9FC6-9CF4-4212-880A-088A8C91AFD7}" dt="2024-06-15T23:35:49.114" v="7354" actId="1076"/>
          <ac:spMkLst>
            <pc:docMk/>
            <pc:sldMk cId="2705957621" sldId="303"/>
            <ac:spMk id="10" creationId="{792C0F8C-C715-5F7B-DBE9-A3BFC5A04E20}"/>
          </ac:spMkLst>
        </pc:spChg>
      </pc:sldChg>
      <pc:sldChg chg="modSp add mod modTransition">
        <pc:chgData name="RONALD VIANA DA SILVA" userId="aba02e25-283d-4f81-9cdf-a95eda2212ab" providerId="ADAL" clId="{957A9FC6-9CF4-4212-880A-088A8C91AFD7}" dt="2024-06-16T04:40:26.920" v="8702"/>
        <pc:sldMkLst>
          <pc:docMk/>
          <pc:sldMk cId="195976079" sldId="304"/>
        </pc:sldMkLst>
        <pc:spChg chg="mod">
          <ac:chgData name="RONALD VIANA DA SILVA" userId="aba02e25-283d-4f81-9cdf-a95eda2212ab" providerId="ADAL" clId="{957A9FC6-9CF4-4212-880A-088A8C91AFD7}" dt="2024-06-15T23:48:56.750" v="7397" actId="20577"/>
          <ac:spMkLst>
            <pc:docMk/>
            <pc:sldMk cId="195976079" sldId="304"/>
            <ac:spMk id="3" creationId="{C2139E29-B458-843A-874B-2E358CA3F1B0}"/>
          </ac:spMkLst>
        </pc:spChg>
      </pc:sldChg>
      <pc:sldChg chg="addSp delSp modSp add mod addAnim delAnim modAnim">
        <pc:chgData name="RONALD VIANA DA SILVA" userId="aba02e25-283d-4f81-9cdf-a95eda2212ab" providerId="ADAL" clId="{957A9FC6-9CF4-4212-880A-088A8C91AFD7}" dt="2024-06-16T01:12:03.326" v="7520"/>
        <pc:sldMkLst>
          <pc:docMk/>
          <pc:sldMk cId="1032297746" sldId="305"/>
        </pc:sldMkLst>
        <pc:spChg chg="mod">
          <ac:chgData name="RONALD VIANA DA SILVA" userId="aba02e25-283d-4f81-9cdf-a95eda2212ab" providerId="ADAL" clId="{957A9FC6-9CF4-4212-880A-088A8C91AFD7}" dt="2024-06-15T23:58:40.652" v="7460" actId="21"/>
          <ac:spMkLst>
            <pc:docMk/>
            <pc:sldMk cId="1032297746" sldId="305"/>
            <ac:spMk id="3" creationId="{C2139E29-B458-843A-874B-2E358CA3F1B0}"/>
          </ac:spMkLst>
        </pc:spChg>
        <pc:spChg chg="add del">
          <ac:chgData name="RONALD VIANA DA SILVA" userId="aba02e25-283d-4f81-9cdf-a95eda2212ab" providerId="ADAL" clId="{957A9FC6-9CF4-4212-880A-088A8C91AFD7}" dt="2024-06-15T23:59:11.882" v="7464" actId="47"/>
          <ac:spMkLst>
            <pc:docMk/>
            <pc:sldMk cId="1032297746" sldId="305"/>
            <ac:spMk id="6" creationId="{96198A69-7FB6-D465-AF72-B7FE8EA35BBD}"/>
          </ac:spMkLst>
        </pc:spChg>
        <pc:spChg chg="add del mod">
          <ac:chgData name="RONALD VIANA DA SILVA" userId="aba02e25-283d-4f81-9cdf-a95eda2212ab" providerId="ADAL" clId="{957A9FC6-9CF4-4212-880A-088A8C91AFD7}" dt="2024-06-15T23:59:24.789" v="7468" actId="478"/>
          <ac:spMkLst>
            <pc:docMk/>
            <pc:sldMk cId="1032297746" sldId="305"/>
            <ac:spMk id="7" creationId="{0EC881E3-47C5-722E-66D0-DD50A0363BF6}"/>
          </ac:spMkLst>
        </pc:spChg>
        <pc:picChg chg="add mod">
          <ac:chgData name="RONALD VIANA DA SILVA" userId="aba02e25-283d-4f81-9cdf-a95eda2212ab" providerId="ADAL" clId="{957A9FC6-9CF4-4212-880A-088A8C91AFD7}" dt="2024-06-15T23:55:51.429" v="7430" actId="207"/>
          <ac:picMkLst>
            <pc:docMk/>
            <pc:sldMk cId="1032297746" sldId="305"/>
            <ac:picMk id="5" creationId="{B9235CB8-961E-B82F-6D02-8034D50EE750}"/>
          </ac:picMkLst>
        </pc:picChg>
      </pc:sldChg>
      <pc:sldChg chg="addSp delSp modSp add mod modAnim">
        <pc:chgData name="RONALD VIANA DA SILVA" userId="aba02e25-283d-4f81-9cdf-a95eda2212ab" providerId="ADAL" clId="{957A9FC6-9CF4-4212-880A-088A8C91AFD7}" dt="2024-06-16T07:09:10.089" v="11809" actId="20577"/>
        <pc:sldMkLst>
          <pc:docMk/>
          <pc:sldMk cId="729987667" sldId="306"/>
        </pc:sldMkLst>
        <pc:spChg chg="del mod">
          <ac:chgData name="RONALD VIANA DA SILVA" userId="aba02e25-283d-4f81-9cdf-a95eda2212ab" providerId="ADAL" clId="{957A9FC6-9CF4-4212-880A-088A8C91AFD7}" dt="2024-06-16T03:33:09.030" v="7587"/>
          <ac:spMkLst>
            <pc:docMk/>
            <pc:sldMk cId="729987667" sldId="306"/>
            <ac:spMk id="3" creationId="{86CFCAAD-3540-1F79-FB5D-D44FD0FF8DA1}"/>
          </ac:spMkLst>
        </pc:spChg>
        <pc:spChg chg="mod">
          <ac:chgData name="RONALD VIANA DA SILVA" userId="aba02e25-283d-4f81-9cdf-a95eda2212ab" providerId="ADAL" clId="{957A9FC6-9CF4-4212-880A-088A8C91AFD7}" dt="2024-06-16T07:09:10.089" v="11809" actId="20577"/>
          <ac:spMkLst>
            <pc:docMk/>
            <pc:sldMk cId="729987667" sldId="306"/>
            <ac:spMk id="5" creationId="{7CB0019A-64C2-4EF7-B34C-7DCA6D6A3859}"/>
          </ac:spMkLst>
        </pc:spChg>
        <pc:spChg chg="add mod">
          <ac:chgData name="RONALD VIANA DA SILVA" userId="aba02e25-283d-4f81-9cdf-a95eda2212ab" providerId="ADAL" clId="{957A9FC6-9CF4-4212-880A-088A8C91AFD7}" dt="2024-06-16T05:33:53.560" v="9526" actId="113"/>
          <ac:spMkLst>
            <pc:docMk/>
            <pc:sldMk cId="729987667" sldId="306"/>
            <ac:spMk id="6" creationId="{ADB96373-9F0E-991E-BD64-76FCB49D0015}"/>
          </ac:spMkLst>
        </pc:spChg>
        <pc:spChg chg="mod">
          <ac:chgData name="RONALD VIANA DA SILVA" userId="aba02e25-283d-4f81-9cdf-a95eda2212ab" providerId="ADAL" clId="{957A9FC6-9CF4-4212-880A-088A8C91AFD7}" dt="2024-06-16T01:13:05.808" v="7557" actId="122"/>
          <ac:spMkLst>
            <pc:docMk/>
            <pc:sldMk cId="729987667" sldId="306"/>
            <ac:spMk id="7" creationId="{917C6E18-9352-82FF-1459-FC6DFF10EC12}"/>
          </ac:spMkLst>
        </pc:spChg>
        <pc:spChg chg="del mod">
          <ac:chgData name="RONALD VIANA DA SILVA" userId="aba02e25-283d-4f81-9cdf-a95eda2212ab" providerId="ADAL" clId="{957A9FC6-9CF4-4212-880A-088A8C91AFD7}" dt="2024-06-16T03:39:29.234" v="7616" actId="478"/>
          <ac:spMkLst>
            <pc:docMk/>
            <pc:sldMk cId="729987667" sldId="306"/>
            <ac:spMk id="8" creationId="{8D326380-F8C1-93C7-C3A9-B74CC11D2D61}"/>
          </ac:spMkLst>
        </pc:spChg>
        <pc:spChg chg="add mod">
          <ac:chgData name="RONALD VIANA DA SILVA" userId="aba02e25-283d-4f81-9cdf-a95eda2212ab" providerId="ADAL" clId="{957A9FC6-9CF4-4212-880A-088A8C91AFD7}" dt="2024-06-16T04:53:37.396" v="8816" actId="1076"/>
          <ac:spMkLst>
            <pc:docMk/>
            <pc:sldMk cId="729987667" sldId="306"/>
            <ac:spMk id="11" creationId="{3CBA58A2-D524-DA3A-05E8-BFCF94A4DA9E}"/>
          </ac:spMkLst>
        </pc:spChg>
        <pc:picChg chg="add del mod modCrop">
          <ac:chgData name="RONALD VIANA DA SILVA" userId="aba02e25-283d-4f81-9cdf-a95eda2212ab" providerId="ADAL" clId="{957A9FC6-9CF4-4212-880A-088A8C91AFD7}" dt="2024-06-16T03:59:30.158" v="7801" actId="478"/>
          <ac:picMkLst>
            <pc:docMk/>
            <pc:sldMk cId="729987667" sldId="306"/>
            <ac:picMk id="4" creationId="{D891BB90-A585-9FC4-08AA-72ECC536CF40}"/>
          </ac:picMkLst>
        </pc:picChg>
        <pc:picChg chg="add mod">
          <ac:chgData name="RONALD VIANA DA SILVA" userId="aba02e25-283d-4f81-9cdf-a95eda2212ab" providerId="ADAL" clId="{957A9FC6-9CF4-4212-880A-088A8C91AFD7}" dt="2024-06-16T04:00:13.995" v="7809" actId="1582"/>
          <ac:picMkLst>
            <pc:docMk/>
            <pc:sldMk cId="729987667" sldId="306"/>
            <ac:picMk id="10" creationId="{4074BB4C-7E2B-7B68-578C-B8203C0D85BE}"/>
          </ac:picMkLst>
        </pc:picChg>
      </pc:sldChg>
      <pc:sldChg chg="addSp delSp modSp add del mod modTransition delAnim modAnim">
        <pc:chgData name="RONALD VIANA DA SILVA" userId="aba02e25-283d-4f81-9cdf-a95eda2212ab" providerId="ADAL" clId="{957A9FC6-9CF4-4212-880A-088A8C91AFD7}" dt="2024-06-16T00:01:20.770" v="7481" actId="47"/>
        <pc:sldMkLst>
          <pc:docMk/>
          <pc:sldMk cId="3456889581" sldId="306"/>
        </pc:sldMkLst>
        <pc:spChg chg="del mod">
          <ac:chgData name="RONALD VIANA DA SILVA" userId="aba02e25-283d-4f81-9cdf-a95eda2212ab" providerId="ADAL" clId="{957A9FC6-9CF4-4212-880A-088A8C91AFD7}" dt="2024-06-15T23:59:37.373" v="7472" actId="478"/>
          <ac:spMkLst>
            <pc:docMk/>
            <pc:sldMk cId="3456889581" sldId="306"/>
            <ac:spMk id="3" creationId="{C2139E29-B458-843A-874B-2E358CA3F1B0}"/>
          </ac:spMkLst>
        </pc:spChg>
        <pc:spChg chg="add mod">
          <ac:chgData name="RONALD VIANA DA SILVA" userId="aba02e25-283d-4f81-9cdf-a95eda2212ab" providerId="ADAL" clId="{957A9FC6-9CF4-4212-880A-088A8C91AFD7}" dt="2024-06-15T23:59:32.845" v="7470"/>
          <ac:spMkLst>
            <pc:docMk/>
            <pc:sldMk cId="3456889581" sldId="306"/>
            <ac:spMk id="4" creationId="{7CF12AF1-64DE-B5B4-283D-C674FAAA15A2}"/>
          </ac:spMkLst>
        </pc:spChg>
        <pc:spChg chg="add mod">
          <ac:chgData name="RONALD VIANA DA SILVA" userId="aba02e25-283d-4f81-9cdf-a95eda2212ab" providerId="ADAL" clId="{957A9FC6-9CF4-4212-880A-088A8C91AFD7}" dt="2024-06-16T00:00:38.433" v="7479" actId="20577"/>
          <ac:spMkLst>
            <pc:docMk/>
            <pc:sldMk cId="3456889581" sldId="306"/>
            <ac:spMk id="6" creationId="{772C07B8-5A14-D61C-59FA-E51E13912BE3}"/>
          </ac:spMkLst>
        </pc:spChg>
        <pc:picChg chg="del">
          <ac:chgData name="RONALD VIANA DA SILVA" userId="aba02e25-283d-4f81-9cdf-a95eda2212ab" providerId="ADAL" clId="{957A9FC6-9CF4-4212-880A-088A8C91AFD7}" dt="2024-06-15T23:57:34.839" v="7450" actId="478"/>
          <ac:picMkLst>
            <pc:docMk/>
            <pc:sldMk cId="3456889581" sldId="306"/>
            <ac:picMk id="5" creationId="{B9235CB8-961E-B82F-6D02-8034D50EE750}"/>
          </ac:picMkLst>
        </pc:picChg>
      </pc:sldChg>
      <pc:sldChg chg="modSp add del mod">
        <pc:chgData name="RONALD VIANA DA SILVA" userId="aba02e25-283d-4f81-9cdf-a95eda2212ab" providerId="ADAL" clId="{957A9FC6-9CF4-4212-880A-088A8C91AFD7}" dt="2024-06-16T04:56:15.258" v="8821" actId="47"/>
        <pc:sldMkLst>
          <pc:docMk/>
          <pc:sldMk cId="1809807180" sldId="307"/>
        </pc:sldMkLst>
        <pc:picChg chg="mod">
          <ac:chgData name="RONALD VIANA DA SILVA" userId="aba02e25-283d-4f81-9cdf-a95eda2212ab" providerId="ADAL" clId="{957A9FC6-9CF4-4212-880A-088A8C91AFD7}" dt="2024-06-16T04:51:49.312" v="8788" actId="14100"/>
          <ac:picMkLst>
            <pc:docMk/>
            <pc:sldMk cId="1809807180" sldId="307"/>
            <ac:picMk id="10" creationId="{4074BB4C-7E2B-7B68-578C-B8203C0D85BE}"/>
          </ac:picMkLst>
        </pc:picChg>
      </pc:sldChg>
      <pc:sldChg chg="add del">
        <pc:chgData name="RONALD VIANA DA SILVA" userId="aba02e25-283d-4f81-9cdf-a95eda2212ab" providerId="ADAL" clId="{957A9FC6-9CF4-4212-880A-088A8C91AFD7}" dt="2024-06-16T00:01:22.365" v="7482" actId="47"/>
        <pc:sldMkLst>
          <pc:docMk/>
          <pc:sldMk cId="3329884533" sldId="307"/>
        </pc:sldMkLst>
      </pc:sldChg>
      <pc:sldChg chg="addSp delSp modSp add mod delAnim modAnim">
        <pc:chgData name="RONALD VIANA DA SILVA" userId="aba02e25-283d-4f81-9cdf-a95eda2212ab" providerId="ADAL" clId="{957A9FC6-9CF4-4212-880A-088A8C91AFD7}" dt="2024-06-16T07:09:17.750" v="11819" actId="20577"/>
        <pc:sldMkLst>
          <pc:docMk/>
          <pc:sldMk cId="3132685026" sldId="308"/>
        </pc:sldMkLst>
        <pc:spChg chg="mod">
          <ac:chgData name="RONALD VIANA DA SILVA" userId="aba02e25-283d-4f81-9cdf-a95eda2212ab" providerId="ADAL" clId="{957A9FC6-9CF4-4212-880A-088A8C91AFD7}" dt="2024-06-16T07:09:17.750" v="11819" actId="20577"/>
          <ac:spMkLst>
            <pc:docMk/>
            <pc:sldMk cId="3132685026" sldId="308"/>
            <ac:spMk id="5" creationId="{7CB0019A-64C2-4EF7-B34C-7DCA6D6A3859}"/>
          </ac:spMkLst>
        </pc:spChg>
        <pc:spChg chg="mod">
          <ac:chgData name="RONALD VIANA DA SILVA" userId="aba02e25-283d-4f81-9cdf-a95eda2212ab" providerId="ADAL" clId="{957A9FC6-9CF4-4212-880A-088A8C91AFD7}" dt="2024-06-16T05:04:24.998" v="8878" actId="113"/>
          <ac:spMkLst>
            <pc:docMk/>
            <pc:sldMk cId="3132685026" sldId="308"/>
            <ac:spMk id="6" creationId="{ADB96373-9F0E-991E-BD64-76FCB49D0015}"/>
          </ac:spMkLst>
        </pc:spChg>
        <pc:picChg chg="add del mod">
          <ac:chgData name="RONALD VIANA DA SILVA" userId="aba02e25-283d-4f81-9cdf-a95eda2212ab" providerId="ADAL" clId="{957A9FC6-9CF4-4212-880A-088A8C91AFD7}" dt="2024-06-16T04:50:30.241" v="8782" actId="21"/>
          <ac:picMkLst>
            <pc:docMk/>
            <pc:sldMk cId="3132685026" sldId="308"/>
            <ac:picMk id="3" creationId="{5E7E63FF-FF6C-FA0E-930B-7A13C30FF12A}"/>
          </ac:picMkLst>
        </pc:picChg>
        <pc:picChg chg="add mod">
          <ac:chgData name="RONALD VIANA DA SILVA" userId="aba02e25-283d-4f81-9cdf-a95eda2212ab" providerId="ADAL" clId="{957A9FC6-9CF4-4212-880A-088A8C91AFD7}" dt="2024-06-16T04:50:33.317" v="8784"/>
          <ac:picMkLst>
            <pc:docMk/>
            <pc:sldMk cId="3132685026" sldId="308"/>
            <ac:picMk id="4" creationId="{5E7E63FF-FF6C-FA0E-930B-7A13C30FF12A}"/>
          </ac:picMkLst>
        </pc:picChg>
        <pc:picChg chg="del">
          <ac:chgData name="RONALD VIANA DA SILVA" userId="aba02e25-283d-4f81-9cdf-a95eda2212ab" providerId="ADAL" clId="{957A9FC6-9CF4-4212-880A-088A8C91AFD7}" dt="2024-06-16T04:50:32.940" v="8783" actId="478"/>
          <ac:picMkLst>
            <pc:docMk/>
            <pc:sldMk cId="3132685026" sldId="308"/>
            <ac:picMk id="10" creationId="{4074BB4C-7E2B-7B68-578C-B8203C0D85BE}"/>
          </ac:picMkLst>
        </pc:picChg>
      </pc:sldChg>
      <pc:sldChg chg="addSp delSp modSp add mod modAnim">
        <pc:chgData name="RONALD VIANA DA SILVA" userId="aba02e25-283d-4f81-9cdf-a95eda2212ab" providerId="ADAL" clId="{957A9FC6-9CF4-4212-880A-088A8C91AFD7}" dt="2024-06-16T07:09:25.423" v="11829" actId="20577"/>
        <pc:sldMkLst>
          <pc:docMk/>
          <pc:sldMk cId="4188546202" sldId="309"/>
        </pc:sldMkLst>
        <pc:spChg chg="mod">
          <ac:chgData name="RONALD VIANA DA SILVA" userId="aba02e25-283d-4f81-9cdf-a95eda2212ab" providerId="ADAL" clId="{957A9FC6-9CF4-4212-880A-088A8C91AFD7}" dt="2024-06-16T07:09:25.423" v="11829" actId="20577"/>
          <ac:spMkLst>
            <pc:docMk/>
            <pc:sldMk cId="4188546202" sldId="309"/>
            <ac:spMk id="5" creationId="{7CB0019A-64C2-4EF7-B34C-7DCA6D6A3859}"/>
          </ac:spMkLst>
        </pc:spChg>
        <pc:spChg chg="mod">
          <ac:chgData name="RONALD VIANA DA SILVA" userId="aba02e25-283d-4f81-9cdf-a95eda2212ab" providerId="ADAL" clId="{957A9FC6-9CF4-4212-880A-088A8C91AFD7}" dt="2024-06-16T05:06:09.805" v="8888" actId="14100"/>
          <ac:spMkLst>
            <pc:docMk/>
            <pc:sldMk cId="4188546202" sldId="309"/>
            <ac:spMk id="6" creationId="{ADB96373-9F0E-991E-BD64-76FCB49D0015}"/>
          </ac:spMkLst>
        </pc:spChg>
        <pc:spChg chg="add del mod">
          <ac:chgData name="RONALD VIANA DA SILVA" userId="aba02e25-283d-4f81-9cdf-a95eda2212ab" providerId="ADAL" clId="{957A9FC6-9CF4-4212-880A-088A8C91AFD7}" dt="2024-06-16T05:07:26.984" v="8947" actId="478"/>
          <ac:spMkLst>
            <pc:docMk/>
            <pc:sldMk cId="4188546202" sldId="309"/>
            <ac:spMk id="8" creationId="{556828A2-3AB1-1A02-60FC-30625AA7AFA7}"/>
          </ac:spMkLst>
        </pc:spChg>
        <pc:picChg chg="add mod ord modCrop">
          <ac:chgData name="RONALD VIANA DA SILVA" userId="aba02e25-283d-4f81-9cdf-a95eda2212ab" providerId="ADAL" clId="{957A9FC6-9CF4-4212-880A-088A8C91AFD7}" dt="2024-06-16T05:08:28.073" v="8952" actId="1076"/>
          <ac:picMkLst>
            <pc:docMk/>
            <pc:sldMk cId="4188546202" sldId="309"/>
            <ac:picMk id="3" creationId="{E0D5CB83-BB4D-CBEA-FA4D-DB8DA767BC97}"/>
          </ac:picMkLst>
        </pc:picChg>
        <pc:picChg chg="del">
          <ac:chgData name="RONALD VIANA DA SILVA" userId="aba02e25-283d-4f81-9cdf-a95eda2212ab" providerId="ADAL" clId="{957A9FC6-9CF4-4212-880A-088A8C91AFD7}" dt="2024-06-16T05:00:55.165" v="8835" actId="478"/>
          <ac:picMkLst>
            <pc:docMk/>
            <pc:sldMk cId="4188546202" sldId="309"/>
            <ac:picMk id="4" creationId="{5E7E63FF-FF6C-FA0E-930B-7A13C30FF12A}"/>
          </ac:picMkLst>
        </pc:picChg>
      </pc:sldChg>
      <pc:sldChg chg="addSp delSp modSp add mod modTransition modAnim">
        <pc:chgData name="RONALD VIANA DA SILVA" userId="aba02e25-283d-4f81-9cdf-a95eda2212ab" providerId="ADAL" clId="{957A9FC6-9CF4-4212-880A-088A8C91AFD7}" dt="2024-06-16T07:09:44.177" v="11830"/>
        <pc:sldMkLst>
          <pc:docMk/>
          <pc:sldMk cId="735193604" sldId="310"/>
        </pc:sldMkLst>
        <pc:spChg chg="mod">
          <ac:chgData name="RONALD VIANA DA SILVA" userId="aba02e25-283d-4f81-9cdf-a95eda2212ab" providerId="ADAL" clId="{957A9FC6-9CF4-4212-880A-088A8C91AFD7}" dt="2024-06-16T07:09:44.177" v="11830"/>
          <ac:spMkLst>
            <pc:docMk/>
            <pc:sldMk cId="735193604" sldId="310"/>
            <ac:spMk id="5" creationId="{7CB0019A-64C2-4EF7-B34C-7DCA6D6A3859}"/>
          </ac:spMkLst>
        </pc:spChg>
        <pc:spChg chg="mod">
          <ac:chgData name="RONALD VIANA DA SILVA" userId="aba02e25-283d-4f81-9cdf-a95eda2212ab" providerId="ADAL" clId="{957A9FC6-9CF4-4212-880A-088A8C91AFD7}" dt="2024-06-16T05:12:44.696" v="9097" actId="20577"/>
          <ac:spMkLst>
            <pc:docMk/>
            <pc:sldMk cId="735193604" sldId="310"/>
            <ac:spMk id="6" creationId="{ADB96373-9F0E-991E-BD64-76FCB49D0015}"/>
          </ac:spMkLst>
        </pc:spChg>
        <pc:picChg chg="add mod">
          <ac:chgData name="RONALD VIANA DA SILVA" userId="aba02e25-283d-4f81-9cdf-a95eda2212ab" providerId="ADAL" clId="{957A9FC6-9CF4-4212-880A-088A8C91AFD7}" dt="2024-06-16T05:09:36.524" v="8967" actId="1076"/>
          <ac:picMkLst>
            <pc:docMk/>
            <pc:sldMk cId="735193604" sldId="310"/>
            <ac:picMk id="2" creationId="{57AD6E37-314E-0941-91EB-E303AF627D29}"/>
          </ac:picMkLst>
        </pc:picChg>
        <pc:picChg chg="del">
          <ac:chgData name="RONALD VIANA DA SILVA" userId="aba02e25-283d-4f81-9cdf-a95eda2212ab" providerId="ADAL" clId="{957A9FC6-9CF4-4212-880A-088A8C91AFD7}" dt="2024-06-16T05:08:32.561" v="8954" actId="478"/>
          <ac:picMkLst>
            <pc:docMk/>
            <pc:sldMk cId="735193604" sldId="310"/>
            <ac:picMk id="3" creationId="{E0D5CB83-BB4D-CBEA-FA4D-DB8DA767BC97}"/>
          </ac:picMkLst>
        </pc:picChg>
      </pc:sldChg>
      <pc:sldChg chg="modSp add mod modTransition modAnim">
        <pc:chgData name="RONALD VIANA DA SILVA" userId="aba02e25-283d-4f81-9cdf-a95eda2212ab" providerId="ADAL" clId="{957A9FC6-9CF4-4212-880A-088A8C91AFD7}" dt="2024-06-16T08:19:35.277" v="12507" actId="27636"/>
        <pc:sldMkLst>
          <pc:docMk/>
          <pc:sldMk cId="1550196398" sldId="311"/>
        </pc:sldMkLst>
        <pc:spChg chg="mod">
          <ac:chgData name="RONALD VIANA DA SILVA" userId="aba02e25-283d-4f81-9cdf-a95eda2212ab" providerId="ADAL" clId="{957A9FC6-9CF4-4212-880A-088A8C91AFD7}" dt="2024-06-16T07:09:47.270" v="11831"/>
          <ac:spMkLst>
            <pc:docMk/>
            <pc:sldMk cId="1550196398" sldId="311"/>
            <ac:spMk id="5" creationId="{7CB0019A-64C2-4EF7-B34C-7DCA6D6A3859}"/>
          </ac:spMkLst>
        </pc:spChg>
        <pc:spChg chg="mod">
          <ac:chgData name="RONALD VIANA DA SILVA" userId="aba02e25-283d-4f81-9cdf-a95eda2212ab" providerId="ADAL" clId="{957A9FC6-9CF4-4212-880A-088A8C91AFD7}" dt="2024-06-16T08:19:35.277" v="12507" actId="27636"/>
          <ac:spMkLst>
            <pc:docMk/>
            <pc:sldMk cId="1550196398" sldId="311"/>
            <ac:spMk id="6" creationId="{ADB96373-9F0E-991E-BD64-76FCB49D0015}"/>
          </ac:spMkLst>
        </pc:spChg>
      </pc:sldChg>
      <pc:sldChg chg="modSp add mod modAnim">
        <pc:chgData name="RONALD VIANA DA SILVA" userId="aba02e25-283d-4f81-9cdf-a95eda2212ab" providerId="ADAL" clId="{957A9FC6-9CF4-4212-880A-088A8C91AFD7}" dt="2024-06-16T08:19:35.328" v="12508" actId="27636"/>
        <pc:sldMkLst>
          <pc:docMk/>
          <pc:sldMk cId="1162938043" sldId="312"/>
        </pc:sldMkLst>
        <pc:spChg chg="mod">
          <ac:chgData name="RONALD VIANA DA SILVA" userId="aba02e25-283d-4f81-9cdf-a95eda2212ab" providerId="ADAL" clId="{957A9FC6-9CF4-4212-880A-088A8C91AFD7}" dt="2024-06-16T07:09:50.781" v="11832"/>
          <ac:spMkLst>
            <pc:docMk/>
            <pc:sldMk cId="1162938043" sldId="312"/>
            <ac:spMk id="5" creationId="{7CB0019A-64C2-4EF7-B34C-7DCA6D6A3859}"/>
          </ac:spMkLst>
        </pc:spChg>
        <pc:spChg chg="mod">
          <ac:chgData name="RONALD VIANA DA SILVA" userId="aba02e25-283d-4f81-9cdf-a95eda2212ab" providerId="ADAL" clId="{957A9FC6-9CF4-4212-880A-088A8C91AFD7}" dt="2024-06-16T08:19:35.328" v="12508" actId="27636"/>
          <ac:spMkLst>
            <pc:docMk/>
            <pc:sldMk cId="1162938043" sldId="312"/>
            <ac:spMk id="6" creationId="{ADB96373-9F0E-991E-BD64-76FCB49D0015}"/>
          </ac:spMkLst>
        </pc:spChg>
      </pc:sldChg>
      <pc:sldChg chg="modSp add modTransition modAnim">
        <pc:chgData name="RONALD VIANA DA SILVA" userId="aba02e25-283d-4f81-9cdf-a95eda2212ab" providerId="ADAL" clId="{957A9FC6-9CF4-4212-880A-088A8C91AFD7}" dt="2024-06-16T07:09:55.258" v="11833"/>
        <pc:sldMkLst>
          <pc:docMk/>
          <pc:sldMk cId="3631102119" sldId="313"/>
        </pc:sldMkLst>
        <pc:spChg chg="mod">
          <ac:chgData name="RONALD VIANA DA SILVA" userId="aba02e25-283d-4f81-9cdf-a95eda2212ab" providerId="ADAL" clId="{957A9FC6-9CF4-4212-880A-088A8C91AFD7}" dt="2024-06-16T07:09:55.258" v="11833"/>
          <ac:spMkLst>
            <pc:docMk/>
            <pc:sldMk cId="3631102119" sldId="313"/>
            <ac:spMk id="5" creationId="{7CB0019A-64C2-4EF7-B34C-7DCA6D6A3859}"/>
          </ac:spMkLst>
        </pc:spChg>
        <pc:spChg chg="mod">
          <ac:chgData name="RONALD VIANA DA SILVA" userId="aba02e25-283d-4f81-9cdf-a95eda2212ab" providerId="ADAL" clId="{957A9FC6-9CF4-4212-880A-088A8C91AFD7}" dt="2024-06-16T05:45:20.071" v="9657" actId="20577"/>
          <ac:spMkLst>
            <pc:docMk/>
            <pc:sldMk cId="3631102119" sldId="313"/>
            <ac:spMk id="6" creationId="{ADB96373-9F0E-991E-BD64-76FCB49D0015}"/>
          </ac:spMkLst>
        </pc:spChg>
      </pc:sldChg>
      <pc:sldChg chg="addSp delSp modSp add mod modAnim">
        <pc:chgData name="RONALD VIANA DA SILVA" userId="aba02e25-283d-4f81-9cdf-a95eda2212ab" providerId="ADAL" clId="{957A9FC6-9CF4-4212-880A-088A8C91AFD7}" dt="2024-06-16T08:19:35.411" v="12509" actId="27636"/>
        <pc:sldMkLst>
          <pc:docMk/>
          <pc:sldMk cId="3853499133" sldId="314"/>
        </pc:sldMkLst>
        <pc:spChg chg="mod">
          <ac:chgData name="RONALD VIANA DA SILVA" userId="aba02e25-283d-4f81-9cdf-a95eda2212ab" providerId="ADAL" clId="{957A9FC6-9CF4-4212-880A-088A8C91AFD7}" dt="2024-06-16T07:10:00.057" v="11834"/>
          <ac:spMkLst>
            <pc:docMk/>
            <pc:sldMk cId="3853499133" sldId="314"/>
            <ac:spMk id="5" creationId="{7CB0019A-64C2-4EF7-B34C-7DCA6D6A3859}"/>
          </ac:spMkLst>
        </pc:spChg>
        <pc:spChg chg="mod">
          <ac:chgData name="RONALD VIANA DA SILVA" userId="aba02e25-283d-4f81-9cdf-a95eda2212ab" providerId="ADAL" clId="{957A9FC6-9CF4-4212-880A-088A8C91AFD7}" dt="2024-06-16T08:19:35.411" v="12509" actId="27636"/>
          <ac:spMkLst>
            <pc:docMk/>
            <pc:sldMk cId="3853499133" sldId="314"/>
            <ac:spMk id="6" creationId="{ADB96373-9F0E-991E-BD64-76FCB49D0015}"/>
          </ac:spMkLst>
        </pc:spChg>
        <pc:picChg chg="del">
          <ac:chgData name="RONALD VIANA DA SILVA" userId="aba02e25-283d-4f81-9cdf-a95eda2212ab" providerId="ADAL" clId="{957A9FC6-9CF4-4212-880A-088A8C91AFD7}" dt="2024-06-16T05:52:15.893" v="9691" actId="478"/>
          <ac:picMkLst>
            <pc:docMk/>
            <pc:sldMk cId="3853499133" sldId="314"/>
            <ac:picMk id="2" creationId="{57AD6E37-314E-0941-91EB-E303AF627D29}"/>
          </ac:picMkLst>
        </pc:picChg>
        <pc:picChg chg="add mod modCrop">
          <ac:chgData name="RONALD VIANA DA SILVA" userId="aba02e25-283d-4f81-9cdf-a95eda2212ab" providerId="ADAL" clId="{957A9FC6-9CF4-4212-880A-088A8C91AFD7}" dt="2024-06-16T05:52:18.318" v="9694" actId="1036"/>
          <ac:picMkLst>
            <pc:docMk/>
            <pc:sldMk cId="3853499133" sldId="314"/>
            <ac:picMk id="4" creationId="{15BA6F8F-614C-138F-401A-857AEA7358F5}"/>
          </ac:picMkLst>
        </pc:picChg>
      </pc:sldChg>
      <pc:sldChg chg="addSp modSp add mod modAnim">
        <pc:chgData name="RONALD VIANA DA SILVA" userId="aba02e25-283d-4f81-9cdf-a95eda2212ab" providerId="ADAL" clId="{957A9FC6-9CF4-4212-880A-088A8C91AFD7}" dt="2024-06-16T08:19:35.462" v="12510" actId="27636"/>
        <pc:sldMkLst>
          <pc:docMk/>
          <pc:sldMk cId="3979456879" sldId="315"/>
        </pc:sldMkLst>
        <pc:spChg chg="mod">
          <ac:chgData name="RONALD VIANA DA SILVA" userId="aba02e25-283d-4f81-9cdf-a95eda2212ab" providerId="ADAL" clId="{957A9FC6-9CF4-4212-880A-088A8C91AFD7}" dt="2024-06-16T07:10:05.414" v="11835"/>
          <ac:spMkLst>
            <pc:docMk/>
            <pc:sldMk cId="3979456879" sldId="315"/>
            <ac:spMk id="5" creationId="{7CB0019A-64C2-4EF7-B34C-7DCA6D6A3859}"/>
          </ac:spMkLst>
        </pc:spChg>
        <pc:spChg chg="mod">
          <ac:chgData name="RONALD VIANA DA SILVA" userId="aba02e25-283d-4f81-9cdf-a95eda2212ab" providerId="ADAL" clId="{957A9FC6-9CF4-4212-880A-088A8C91AFD7}" dt="2024-06-16T08:19:35.462" v="12510" actId="27636"/>
          <ac:spMkLst>
            <pc:docMk/>
            <pc:sldMk cId="3979456879" sldId="315"/>
            <ac:spMk id="6" creationId="{ADB96373-9F0E-991E-BD64-76FCB49D0015}"/>
          </ac:spMkLst>
        </pc:spChg>
        <pc:picChg chg="add mod modCrop">
          <ac:chgData name="RONALD VIANA DA SILVA" userId="aba02e25-283d-4f81-9cdf-a95eda2212ab" providerId="ADAL" clId="{957A9FC6-9CF4-4212-880A-088A8C91AFD7}" dt="2024-06-16T06:10:43.008" v="10146" actId="1076"/>
          <ac:picMkLst>
            <pc:docMk/>
            <pc:sldMk cId="3979456879" sldId="315"/>
            <ac:picMk id="3" creationId="{B7DF2FA6-311A-0F4B-4A65-0CA435FBFDE1}"/>
          </ac:picMkLst>
        </pc:picChg>
      </pc:sldChg>
      <pc:sldChg chg="addSp delSp modSp add mod modTransition delAnim modAnim">
        <pc:chgData name="RONALD VIANA DA SILVA" userId="aba02e25-283d-4f81-9cdf-a95eda2212ab" providerId="ADAL" clId="{957A9FC6-9CF4-4212-880A-088A8C91AFD7}" dt="2024-06-16T07:10:08.193" v="11836"/>
        <pc:sldMkLst>
          <pc:docMk/>
          <pc:sldMk cId="14742492" sldId="316"/>
        </pc:sldMkLst>
        <pc:spChg chg="mod">
          <ac:chgData name="RONALD VIANA DA SILVA" userId="aba02e25-283d-4f81-9cdf-a95eda2212ab" providerId="ADAL" clId="{957A9FC6-9CF4-4212-880A-088A8C91AFD7}" dt="2024-06-16T07:10:08.193" v="11836"/>
          <ac:spMkLst>
            <pc:docMk/>
            <pc:sldMk cId="14742492" sldId="316"/>
            <ac:spMk id="5" creationId="{7CB0019A-64C2-4EF7-B34C-7DCA6D6A3859}"/>
          </ac:spMkLst>
        </pc:spChg>
        <pc:spChg chg="mod">
          <ac:chgData name="RONALD VIANA DA SILVA" userId="aba02e25-283d-4f81-9cdf-a95eda2212ab" providerId="ADAL" clId="{957A9FC6-9CF4-4212-880A-088A8C91AFD7}" dt="2024-06-16T06:12:46.766" v="10180" actId="5793"/>
          <ac:spMkLst>
            <pc:docMk/>
            <pc:sldMk cId="14742492" sldId="316"/>
            <ac:spMk id="6" creationId="{ADB96373-9F0E-991E-BD64-76FCB49D0015}"/>
          </ac:spMkLst>
        </pc:spChg>
        <pc:picChg chg="add mod">
          <ac:chgData name="RONALD VIANA DA SILVA" userId="aba02e25-283d-4f81-9cdf-a95eda2212ab" providerId="ADAL" clId="{957A9FC6-9CF4-4212-880A-088A8C91AFD7}" dt="2024-06-16T06:13:53.677" v="10185"/>
          <ac:picMkLst>
            <pc:docMk/>
            <pc:sldMk cId="14742492" sldId="316"/>
            <ac:picMk id="2" creationId="{B7DF2FA6-311A-0F4B-4A65-0CA435FBFDE1}"/>
          </ac:picMkLst>
        </pc:picChg>
        <pc:picChg chg="del">
          <ac:chgData name="RONALD VIANA DA SILVA" userId="aba02e25-283d-4f81-9cdf-a95eda2212ab" providerId="ADAL" clId="{957A9FC6-9CF4-4212-880A-088A8C91AFD7}" dt="2024-06-16T06:13:51.013" v="10183" actId="21"/>
          <ac:picMkLst>
            <pc:docMk/>
            <pc:sldMk cId="14742492" sldId="316"/>
            <ac:picMk id="3" creationId="{B7DF2FA6-311A-0F4B-4A65-0CA435FBFDE1}"/>
          </ac:picMkLst>
        </pc:picChg>
        <pc:picChg chg="del">
          <ac:chgData name="RONALD VIANA DA SILVA" userId="aba02e25-283d-4f81-9cdf-a95eda2212ab" providerId="ADAL" clId="{957A9FC6-9CF4-4212-880A-088A8C91AFD7}" dt="2024-06-16T06:13:52.717" v="10184" actId="478"/>
          <ac:picMkLst>
            <pc:docMk/>
            <pc:sldMk cId="14742492" sldId="316"/>
            <ac:picMk id="4" creationId="{15BA6F8F-614C-138F-401A-857AEA7358F5}"/>
          </ac:picMkLst>
        </pc:picChg>
      </pc:sldChg>
      <pc:sldChg chg="addSp delSp modSp add mod modTransition delAnim modAnim">
        <pc:chgData name="RONALD VIANA DA SILVA" userId="aba02e25-283d-4f81-9cdf-a95eda2212ab" providerId="ADAL" clId="{957A9FC6-9CF4-4212-880A-088A8C91AFD7}" dt="2024-06-16T07:07:37.795" v="11790" actId="20577"/>
        <pc:sldMkLst>
          <pc:docMk/>
          <pc:sldMk cId="312785026" sldId="317"/>
        </pc:sldMkLst>
        <pc:spChg chg="del">
          <ac:chgData name="RONALD VIANA DA SILVA" userId="aba02e25-283d-4f81-9cdf-a95eda2212ab" providerId="ADAL" clId="{957A9FC6-9CF4-4212-880A-088A8C91AFD7}" dt="2024-06-16T06:19:03.134" v="10191" actId="478"/>
          <ac:spMkLst>
            <pc:docMk/>
            <pc:sldMk cId="312785026" sldId="317"/>
            <ac:spMk id="2" creationId="{9BA45886-3D7B-2222-4E2F-8841671DA261}"/>
          </ac:spMkLst>
        </pc:spChg>
        <pc:spChg chg="mod">
          <ac:chgData name="RONALD VIANA DA SILVA" userId="aba02e25-283d-4f81-9cdf-a95eda2212ab" providerId="ADAL" clId="{957A9FC6-9CF4-4212-880A-088A8C91AFD7}" dt="2024-06-16T06:44:12.514" v="10794" actId="20577"/>
          <ac:spMkLst>
            <pc:docMk/>
            <pc:sldMk cId="312785026" sldId="317"/>
            <ac:spMk id="3" creationId="{C2139E29-B458-843A-874B-2E358CA3F1B0}"/>
          </ac:spMkLst>
        </pc:spChg>
        <pc:spChg chg="add mod">
          <ac:chgData name="RONALD VIANA DA SILVA" userId="aba02e25-283d-4f81-9cdf-a95eda2212ab" providerId="ADAL" clId="{957A9FC6-9CF4-4212-880A-088A8C91AFD7}" dt="2024-06-16T07:07:37.795" v="11790" actId="20577"/>
          <ac:spMkLst>
            <pc:docMk/>
            <pc:sldMk cId="312785026" sldId="317"/>
            <ac:spMk id="4" creationId="{8D54ED21-9C34-467A-2DAD-87E632F17903}"/>
          </ac:spMkLst>
        </pc:spChg>
        <pc:spChg chg="del">
          <ac:chgData name="RONALD VIANA DA SILVA" userId="aba02e25-283d-4f81-9cdf-a95eda2212ab" providerId="ADAL" clId="{957A9FC6-9CF4-4212-880A-088A8C91AFD7}" dt="2024-06-16T06:26:59.648" v="10372" actId="478"/>
          <ac:spMkLst>
            <pc:docMk/>
            <pc:sldMk cId="312785026" sldId="317"/>
            <ac:spMk id="6" creationId="{96198A69-7FB6-D465-AF72-B7FE8EA35BBD}"/>
          </ac:spMkLst>
        </pc:spChg>
        <pc:spChg chg="add del mod">
          <ac:chgData name="RONALD VIANA DA SILVA" userId="aba02e25-283d-4f81-9cdf-a95eda2212ab" providerId="ADAL" clId="{957A9FC6-9CF4-4212-880A-088A8C91AFD7}" dt="2024-06-16T06:19:05.649" v="10192" actId="478"/>
          <ac:spMkLst>
            <pc:docMk/>
            <pc:sldMk cId="312785026" sldId="317"/>
            <ac:spMk id="8" creationId="{AF622A79-58A0-84C0-B45B-BE4F3C803777}"/>
          </ac:spMkLst>
        </pc:spChg>
        <pc:spChg chg="add mod">
          <ac:chgData name="RONALD VIANA DA SILVA" userId="aba02e25-283d-4f81-9cdf-a95eda2212ab" providerId="ADAL" clId="{957A9FC6-9CF4-4212-880A-088A8C91AFD7}" dt="2024-06-16T06:19:46.451" v="10219" actId="1076"/>
          <ac:spMkLst>
            <pc:docMk/>
            <pc:sldMk cId="312785026" sldId="317"/>
            <ac:spMk id="9" creationId="{3A57A457-5F1F-C9D5-D378-B9252D4FAF17}"/>
          </ac:spMkLst>
        </pc:spChg>
        <pc:picChg chg="del">
          <ac:chgData name="RONALD VIANA DA SILVA" userId="aba02e25-283d-4f81-9cdf-a95eda2212ab" providerId="ADAL" clId="{957A9FC6-9CF4-4212-880A-088A8C91AFD7}" dt="2024-06-16T06:20:00.549" v="10220" actId="478"/>
          <ac:picMkLst>
            <pc:docMk/>
            <pc:sldMk cId="312785026" sldId="317"/>
            <ac:picMk id="5" creationId="{B9235CB8-961E-B82F-6D02-8034D50EE750}"/>
          </ac:picMkLst>
        </pc:picChg>
      </pc:sldChg>
      <pc:sldChg chg="modSp add mod modTransition">
        <pc:chgData name="RONALD VIANA DA SILVA" userId="aba02e25-283d-4f81-9cdf-a95eda2212ab" providerId="ADAL" clId="{957A9FC6-9CF4-4212-880A-088A8C91AFD7}" dt="2024-06-16T07:17:05.830" v="11912"/>
        <pc:sldMkLst>
          <pc:docMk/>
          <pc:sldMk cId="3363156320" sldId="318"/>
        </pc:sldMkLst>
        <pc:spChg chg="mod">
          <ac:chgData name="RONALD VIANA DA SILVA" userId="aba02e25-283d-4f81-9cdf-a95eda2212ab" providerId="ADAL" clId="{957A9FC6-9CF4-4212-880A-088A8C91AFD7}" dt="2024-06-16T06:50:38.551" v="11108" actId="20577"/>
          <ac:spMkLst>
            <pc:docMk/>
            <pc:sldMk cId="3363156320" sldId="318"/>
            <ac:spMk id="3" creationId="{C2139E29-B458-843A-874B-2E358CA3F1B0}"/>
          </ac:spMkLst>
        </pc:spChg>
        <pc:spChg chg="mod">
          <ac:chgData name="RONALD VIANA DA SILVA" userId="aba02e25-283d-4f81-9cdf-a95eda2212ab" providerId="ADAL" clId="{957A9FC6-9CF4-4212-880A-088A8C91AFD7}" dt="2024-06-16T07:07:54.600" v="11793"/>
          <ac:spMkLst>
            <pc:docMk/>
            <pc:sldMk cId="3363156320" sldId="318"/>
            <ac:spMk id="4" creationId="{8D54ED21-9C34-467A-2DAD-87E632F17903}"/>
          </ac:spMkLst>
        </pc:spChg>
      </pc:sldChg>
      <pc:sldChg chg="modSp add mod modTransition">
        <pc:chgData name="RONALD VIANA DA SILVA" userId="aba02e25-283d-4f81-9cdf-a95eda2212ab" providerId="ADAL" clId="{957A9FC6-9CF4-4212-880A-088A8C91AFD7}" dt="2024-06-16T07:17:02.630" v="11911"/>
        <pc:sldMkLst>
          <pc:docMk/>
          <pc:sldMk cId="1446673442" sldId="319"/>
        </pc:sldMkLst>
        <pc:spChg chg="mod">
          <ac:chgData name="RONALD VIANA DA SILVA" userId="aba02e25-283d-4f81-9cdf-a95eda2212ab" providerId="ADAL" clId="{957A9FC6-9CF4-4212-880A-088A8C91AFD7}" dt="2024-06-16T07:05:47.638" v="11751" actId="20577"/>
          <ac:spMkLst>
            <pc:docMk/>
            <pc:sldMk cId="1446673442" sldId="319"/>
            <ac:spMk id="3" creationId="{C2139E29-B458-843A-874B-2E358CA3F1B0}"/>
          </ac:spMkLst>
        </pc:spChg>
        <pc:spChg chg="mod">
          <ac:chgData name="RONALD VIANA DA SILVA" userId="aba02e25-283d-4f81-9cdf-a95eda2212ab" providerId="ADAL" clId="{957A9FC6-9CF4-4212-880A-088A8C91AFD7}" dt="2024-06-16T07:07:49.768" v="11792"/>
          <ac:spMkLst>
            <pc:docMk/>
            <pc:sldMk cId="1446673442" sldId="319"/>
            <ac:spMk id="4" creationId="{8D54ED21-9C34-467A-2DAD-87E632F17903}"/>
          </ac:spMkLst>
        </pc:spChg>
      </pc:sldChg>
      <pc:sldChg chg="modSp add mod modTransition">
        <pc:chgData name="RONALD VIANA DA SILVA" userId="aba02e25-283d-4f81-9cdf-a95eda2212ab" providerId="ADAL" clId="{957A9FC6-9CF4-4212-880A-088A8C91AFD7}" dt="2024-06-16T07:16:59.934" v="11910"/>
        <pc:sldMkLst>
          <pc:docMk/>
          <pc:sldMk cId="963965543" sldId="320"/>
        </pc:sldMkLst>
        <pc:spChg chg="mod">
          <ac:chgData name="RONALD VIANA DA SILVA" userId="aba02e25-283d-4f81-9cdf-a95eda2212ab" providerId="ADAL" clId="{957A9FC6-9CF4-4212-880A-088A8C91AFD7}" dt="2024-06-16T07:04:01.523" v="11633" actId="5793"/>
          <ac:spMkLst>
            <pc:docMk/>
            <pc:sldMk cId="963965543" sldId="320"/>
            <ac:spMk id="3" creationId="{C2139E29-B458-843A-874B-2E358CA3F1B0}"/>
          </ac:spMkLst>
        </pc:spChg>
        <pc:spChg chg="mod">
          <ac:chgData name="RONALD VIANA DA SILVA" userId="aba02e25-283d-4f81-9cdf-a95eda2212ab" providerId="ADAL" clId="{957A9FC6-9CF4-4212-880A-088A8C91AFD7}" dt="2024-06-16T07:07:46.213" v="11791"/>
          <ac:spMkLst>
            <pc:docMk/>
            <pc:sldMk cId="963965543" sldId="320"/>
            <ac:spMk id="4" creationId="{8D54ED21-9C34-467A-2DAD-87E632F17903}"/>
          </ac:spMkLst>
        </pc:spChg>
      </pc:sldChg>
      <pc:sldChg chg="modSp add mod modTransition">
        <pc:chgData name="RONALD VIANA DA SILVA" userId="aba02e25-283d-4f81-9cdf-a95eda2212ab" providerId="ADAL" clId="{957A9FC6-9CF4-4212-880A-088A8C91AFD7}" dt="2024-06-16T07:16:57.102" v="11909"/>
        <pc:sldMkLst>
          <pc:docMk/>
          <pc:sldMk cId="4072299259" sldId="321"/>
        </pc:sldMkLst>
        <pc:spChg chg="mod">
          <ac:chgData name="RONALD VIANA DA SILVA" userId="aba02e25-283d-4f81-9cdf-a95eda2212ab" providerId="ADAL" clId="{957A9FC6-9CF4-4212-880A-088A8C91AFD7}" dt="2024-06-16T07:12:38.222" v="11868"/>
          <ac:spMkLst>
            <pc:docMk/>
            <pc:sldMk cId="4072299259" sldId="321"/>
            <ac:spMk id="3" creationId="{C2139E29-B458-843A-874B-2E358CA3F1B0}"/>
          </ac:spMkLst>
        </pc:spChg>
        <pc:spChg chg="mod">
          <ac:chgData name="RONALD VIANA DA SILVA" userId="aba02e25-283d-4f81-9cdf-a95eda2212ab" providerId="ADAL" clId="{957A9FC6-9CF4-4212-880A-088A8C91AFD7}" dt="2024-06-16T07:08:01.631" v="11794"/>
          <ac:spMkLst>
            <pc:docMk/>
            <pc:sldMk cId="4072299259" sldId="321"/>
            <ac:spMk id="4" creationId="{8D54ED21-9C34-467A-2DAD-87E632F17903}"/>
          </ac:spMkLst>
        </pc:spChg>
      </pc:sldChg>
      <pc:sldChg chg="addSp delSp modSp add mod modTransition">
        <pc:chgData name="RONALD VIANA DA SILVA" userId="aba02e25-283d-4f81-9cdf-a95eda2212ab" providerId="ADAL" clId="{957A9FC6-9CF4-4212-880A-088A8C91AFD7}" dt="2024-06-16T08:20:43.080" v="12523" actId="14100"/>
        <pc:sldMkLst>
          <pc:docMk/>
          <pc:sldMk cId="2556357059" sldId="322"/>
        </pc:sldMkLst>
        <pc:spChg chg="add del mod">
          <ac:chgData name="RONALD VIANA DA SILVA" userId="aba02e25-283d-4f81-9cdf-a95eda2212ab" providerId="ADAL" clId="{957A9FC6-9CF4-4212-880A-088A8C91AFD7}" dt="2024-06-16T07:24:23.914" v="11917" actId="478"/>
          <ac:spMkLst>
            <pc:docMk/>
            <pc:sldMk cId="2556357059" sldId="322"/>
            <ac:spMk id="3" creationId="{C2139E29-B458-843A-874B-2E358CA3F1B0}"/>
          </ac:spMkLst>
        </pc:spChg>
        <pc:spChg chg="mod">
          <ac:chgData name="RONALD VIANA DA SILVA" userId="aba02e25-283d-4f81-9cdf-a95eda2212ab" providerId="ADAL" clId="{957A9FC6-9CF4-4212-880A-088A8C91AFD7}" dt="2024-06-16T08:20:43.080" v="12523" actId="14100"/>
          <ac:spMkLst>
            <pc:docMk/>
            <pc:sldMk cId="2556357059" sldId="322"/>
            <ac:spMk id="4" creationId="{8D54ED21-9C34-467A-2DAD-87E632F17903}"/>
          </ac:spMkLst>
        </pc:spChg>
        <pc:spChg chg="add mod">
          <ac:chgData name="RONALD VIANA DA SILVA" userId="aba02e25-283d-4f81-9cdf-a95eda2212ab" providerId="ADAL" clId="{957A9FC6-9CF4-4212-880A-088A8C91AFD7}" dt="2024-06-16T07:28:30.486" v="11973" actId="1076"/>
          <ac:spMkLst>
            <pc:docMk/>
            <pc:sldMk cId="2556357059" sldId="322"/>
            <ac:spMk id="8" creationId="{43E4A278-BAE8-CDF9-BB00-75FA9D251E04}"/>
          </ac:spMkLst>
        </pc:spChg>
        <pc:spChg chg="del">
          <ac:chgData name="RONALD VIANA DA SILVA" userId="aba02e25-283d-4f81-9cdf-a95eda2212ab" providerId="ADAL" clId="{957A9FC6-9CF4-4212-880A-088A8C91AFD7}" dt="2024-06-16T07:12:57.375" v="11900" actId="478"/>
          <ac:spMkLst>
            <pc:docMk/>
            <pc:sldMk cId="2556357059" sldId="322"/>
            <ac:spMk id="9" creationId="{3A57A457-5F1F-C9D5-D378-B9252D4FAF17}"/>
          </ac:spMkLst>
        </pc:spChg>
        <pc:spChg chg="add mod">
          <ac:chgData name="RONALD VIANA DA SILVA" userId="aba02e25-283d-4f81-9cdf-a95eda2212ab" providerId="ADAL" clId="{957A9FC6-9CF4-4212-880A-088A8C91AFD7}" dt="2024-06-16T07:28:30.486" v="11973" actId="1076"/>
          <ac:spMkLst>
            <pc:docMk/>
            <pc:sldMk cId="2556357059" sldId="322"/>
            <ac:spMk id="10" creationId="{29864EB9-249D-BAA1-E3DF-920C7223D7E9}"/>
          </ac:spMkLst>
        </pc:spChg>
        <pc:picChg chg="add mod modCrop">
          <ac:chgData name="RONALD VIANA DA SILVA" userId="aba02e25-283d-4f81-9cdf-a95eda2212ab" providerId="ADAL" clId="{957A9FC6-9CF4-4212-880A-088A8C91AFD7}" dt="2024-06-16T07:28:30.486" v="11973" actId="1076"/>
          <ac:picMkLst>
            <pc:docMk/>
            <pc:sldMk cId="2556357059" sldId="322"/>
            <ac:picMk id="5" creationId="{2D6DD369-C88B-D4C9-D329-84DB8481CEA2}"/>
          </ac:picMkLst>
        </pc:picChg>
        <pc:picChg chg="add mod modCrop">
          <ac:chgData name="RONALD VIANA DA SILVA" userId="aba02e25-283d-4f81-9cdf-a95eda2212ab" providerId="ADAL" clId="{957A9FC6-9CF4-4212-880A-088A8C91AFD7}" dt="2024-06-16T07:28:30.486" v="11973" actId="1076"/>
          <ac:picMkLst>
            <pc:docMk/>
            <pc:sldMk cId="2556357059" sldId="322"/>
            <ac:picMk id="7" creationId="{11AFFED4-FAF7-FE8A-286C-9F8FEFA1CFCD}"/>
          </ac:picMkLst>
        </pc:picChg>
      </pc:sldChg>
      <pc:sldChg chg="addSp delSp modSp add mod">
        <pc:chgData name="RONALD VIANA DA SILVA" userId="aba02e25-283d-4f81-9cdf-a95eda2212ab" providerId="ADAL" clId="{957A9FC6-9CF4-4212-880A-088A8C91AFD7}" dt="2024-06-16T08:27:06.989" v="12590" actId="1076"/>
        <pc:sldMkLst>
          <pc:docMk/>
          <pc:sldMk cId="4262621534" sldId="323"/>
        </pc:sldMkLst>
        <pc:spChg chg="add del mod">
          <ac:chgData name="RONALD VIANA DA SILVA" userId="aba02e25-283d-4f81-9cdf-a95eda2212ab" providerId="ADAL" clId="{957A9FC6-9CF4-4212-880A-088A8C91AFD7}" dt="2024-06-16T08:20:49.331" v="12525" actId="478"/>
          <ac:spMkLst>
            <pc:docMk/>
            <pc:sldMk cId="4262621534" sldId="323"/>
            <ac:spMk id="3" creationId="{45C5BDD0-838A-C058-D709-679C4A8D94A3}"/>
          </ac:spMkLst>
        </pc:spChg>
        <pc:spChg chg="del mod">
          <ac:chgData name="RONALD VIANA DA SILVA" userId="aba02e25-283d-4f81-9cdf-a95eda2212ab" providerId="ADAL" clId="{957A9FC6-9CF4-4212-880A-088A8C91AFD7}" dt="2024-06-16T08:20:52.825" v="12527" actId="478"/>
          <ac:spMkLst>
            <pc:docMk/>
            <pc:sldMk cId="4262621534" sldId="323"/>
            <ac:spMk id="4" creationId="{8D54ED21-9C34-467A-2DAD-87E632F17903}"/>
          </ac:spMkLst>
        </pc:spChg>
        <pc:spChg chg="add mod">
          <ac:chgData name="RONALD VIANA DA SILVA" userId="aba02e25-283d-4f81-9cdf-a95eda2212ab" providerId="ADAL" clId="{957A9FC6-9CF4-4212-880A-088A8C91AFD7}" dt="2024-06-16T08:20:59.040" v="12528"/>
          <ac:spMkLst>
            <pc:docMk/>
            <pc:sldMk cId="4262621534" sldId="323"/>
            <ac:spMk id="6" creationId="{A9C4B53D-E766-B5EC-9CE8-56CA62C8F1FF}"/>
          </ac:spMkLst>
        </pc:spChg>
        <pc:spChg chg="del mod">
          <ac:chgData name="RONALD VIANA DA SILVA" userId="aba02e25-283d-4f81-9cdf-a95eda2212ab" providerId="ADAL" clId="{957A9FC6-9CF4-4212-880A-088A8C91AFD7}" dt="2024-06-16T08:15:41.962" v="12462" actId="478"/>
          <ac:spMkLst>
            <pc:docMk/>
            <pc:sldMk cId="4262621534" sldId="323"/>
            <ac:spMk id="8" creationId="{43E4A278-BAE8-CDF9-BB00-75FA9D251E04}"/>
          </ac:spMkLst>
        </pc:spChg>
        <pc:spChg chg="del mod">
          <ac:chgData name="RONALD VIANA DA SILVA" userId="aba02e25-283d-4f81-9cdf-a95eda2212ab" providerId="ADAL" clId="{957A9FC6-9CF4-4212-880A-088A8C91AFD7}" dt="2024-06-16T08:15:48.099" v="12466" actId="478"/>
          <ac:spMkLst>
            <pc:docMk/>
            <pc:sldMk cId="4262621534" sldId="323"/>
            <ac:spMk id="10" creationId="{29864EB9-249D-BAA1-E3DF-920C7223D7E9}"/>
          </ac:spMkLst>
        </pc:spChg>
        <pc:graphicFrameChg chg="add del mod modGraphic">
          <ac:chgData name="RONALD VIANA DA SILVA" userId="aba02e25-283d-4f81-9cdf-a95eda2212ab" providerId="ADAL" clId="{957A9FC6-9CF4-4212-880A-088A8C91AFD7}" dt="2024-06-16T08:27:06.989" v="12590" actId="1076"/>
          <ac:graphicFrameMkLst>
            <pc:docMk/>
            <pc:sldMk cId="4262621534" sldId="323"/>
            <ac:graphicFrameMk id="2" creationId="{ABB45E14-DC89-543A-4DAD-11FEE34D674D}"/>
          </ac:graphicFrameMkLst>
        </pc:graphicFrameChg>
        <pc:picChg chg="del">
          <ac:chgData name="RONALD VIANA DA SILVA" userId="aba02e25-283d-4f81-9cdf-a95eda2212ab" providerId="ADAL" clId="{957A9FC6-9CF4-4212-880A-088A8C91AFD7}" dt="2024-06-16T08:15:40.241" v="12461" actId="478"/>
          <ac:picMkLst>
            <pc:docMk/>
            <pc:sldMk cId="4262621534" sldId="323"/>
            <ac:picMk id="5" creationId="{2D6DD369-C88B-D4C9-D329-84DB8481CEA2}"/>
          </ac:picMkLst>
        </pc:picChg>
        <pc:picChg chg="del">
          <ac:chgData name="RONALD VIANA DA SILVA" userId="aba02e25-283d-4f81-9cdf-a95eda2212ab" providerId="ADAL" clId="{957A9FC6-9CF4-4212-880A-088A8C91AFD7}" dt="2024-06-16T08:15:42.787" v="12463" actId="478"/>
          <ac:picMkLst>
            <pc:docMk/>
            <pc:sldMk cId="4262621534" sldId="323"/>
            <ac:picMk id="7" creationId="{11AFFED4-FAF7-FE8A-286C-9F8FEFA1CFCD}"/>
          </ac:picMkLst>
        </pc:picChg>
      </pc:sldChg>
      <pc:sldChg chg="addSp delSp modSp add mod">
        <pc:chgData name="RONALD VIANA DA SILVA" userId="aba02e25-283d-4f81-9cdf-a95eda2212ab" providerId="ADAL" clId="{957A9FC6-9CF4-4212-880A-088A8C91AFD7}" dt="2024-06-16T08:31:59.720" v="13058" actId="20577"/>
        <pc:sldMkLst>
          <pc:docMk/>
          <pc:sldMk cId="3766431838" sldId="324"/>
        </pc:sldMkLst>
        <pc:spChg chg="add mod">
          <ac:chgData name="RONALD VIANA DA SILVA" userId="aba02e25-283d-4f81-9cdf-a95eda2212ab" providerId="ADAL" clId="{957A9FC6-9CF4-4212-880A-088A8C91AFD7}" dt="2024-06-16T08:31:59.720" v="13058" actId="20577"/>
          <ac:spMkLst>
            <pc:docMk/>
            <pc:sldMk cId="3766431838" sldId="324"/>
            <ac:spMk id="3" creationId="{AEB16C83-76DC-01F9-975F-F5E9D421804E}"/>
          </ac:spMkLst>
        </pc:spChg>
        <pc:graphicFrameChg chg="add del mod">
          <ac:chgData name="RONALD VIANA DA SILVA" userId="aba02e25-283d-4f81-9cdf-a95eda2212ab" providerId="ADAL" clId="{957A9FC6-9CF4-4212-880A-088A8C91AFD7}" dt="2024-06-16T08:29:50.720" v="12874" actId="478"/>
          <ac:graphicFrameMkLst>
            <pc:docMk/>
            <pc:sldMk cId="3766431838" sldId="324"/>
            <ac:graphicFrameMk id="2" creationId="{ABB45E14-DC89-543A-4DAD-11FEE34D674D}"/>
          </ac:graphicFrameMkLst>
        </pc:graphicFrameChg>
      </pc:sldChg>
      <pc:sldChg chg="addSp modSp add mod setBg modAnim">
        <pc:chgData name="RONALD VIANA DA SILVA" userId="aba02e25-283d-4f81-9cdf-a95eda2212ab" providerId="ADAL" clId="{957A9FC6-9CF4-4212-880A-088A8C91AFD7}" dt="2024-06-16T08:39:41.383" v="13073" actId="1076"/>
        <pc:sldMkLst>
          <pc:docMk/>
          <pc:sldMk cId="4169619187" sldId="325"/>
        </pc:sldMkLst>
        <pc:spChg chg="mod">
          <ac:chgData name="RONALD VIANA DA SILVA" userId="aba02e25-283d-4f81-9cdf-a95eda2212ab" providerId="ADAL" clId="{957A9FC6-9CF4-4212-880A-088A8C91AFD7}" dt="2024-06-16T08:39:34.335" v="13072" actId="1076"/>
          <ac:spMkLst>
            <pc:docMk/>
            <pc:sldMk cId="4169619187" sldId="325"/>
            <ac:spMk id="2" creationId="{97D8C23E-581F-8E98-D814-2113F7A08A51}"/>
          </ac:spMkLst>
        </pc:spChg>
        <pc:spChg chg="add mod">
          <ac:chgData name="RONALD VIANA DA SILVA" userId="aba02e25-283d-4f81-9cdf-a95eda2212ab" providerId="ADAL" clId="{957A9FC6-9CF4-4212-880A-088A8C91AFD7}" dt="2024-06-16T08:39:19.058" v="13067" actId="571"/>
          <ac:spMkLst>
            <pc:docMk/>
            <pc:sldMk cId="4169619187" sldId="325"/>
            <ac:spMk id="3" creationId="{625EEBF4-03EE-B871-5F2E-7EDEBDAD1FC6}"/>
          </ac:spMkLst>
        </pc:spChg>
        <pc:spChg chg="mod">
          <ac:chgData name="RONALD VIANA DA SILVA" userId="aba02e25-283d-4f81-9cdf-a95eda2212ab" providerId="ADAL" clId="{957A9FC6-9CF4-4212-880A-088A8C91AFD7}" dt="2024-06-16T08:39:04.814" v="13065" actId="1076"/>
          <ac:spMkLst>
            <pc:docMk/>
            <pc:sldMk cId="4169619187" sldId="325"/>
            <ac:spMk id="21" creationId="{1043D027-AE6A-5FD9-6EC1-F761EE0DBA7C}"/>
          </ac:spMkLst>
        </pc:spChg>
        <pc:grpChg chg="mod">
          <ac:chgData name="RONALD VIANA DA SILVA" userId="aba02e25-283d-4f81-9cdf-a95eda2212ab" providerId="ADAL" clId="{957A9FC6-9CF4-4212-880A-088A8C91AFD7}" dt="2024-06-16T08:39:41.383" v="13073" actId="1076"/>
          <ac:grpSpMkLst>
            <pc:docMk/>
            <pc:sldMk cId="4169619187" sldId="325"/>
            <ac:grpSpMk id="14" creationId="{5E4E4EA7-E4BF-D741-A9A9-E81B6119EA42}"/>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227B5-F92B-4786-BD05-CD9BD734323E}" type="datetimeFigureOut">
              <a:rPr lang="pt-BR" smtClean="0"/>
              <a:t>16/06/2024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73694-3324-4900-864A-E660E7DD11B3}" type="slidenum">
              <a:rPr lang="pt-BR" smtClean="0"/>
              <a:t>‹nº›</a:t>
            </a:fld>
            <a:endParaRPr lang="pt-BR"/>
          </a:p>
        </p:txBody>
      </p:sp>
    </p:spTree>
    <p:extLst>
      <p:ext uri="{BB962C8B-B14F-4D97-AF65-F5344CB8AC3E}">
        <p14:creationId xmlns:p14="http://schemas.microsoft.com/office/powerpoint/2010/main" val="373655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C773694-3324-4900-864A-E660E7DD11B3}" type="slidenum">
              <a:rPr lang="pt-BR" smtClean="0"/>
              <a:t>63</a:t>
            </a:fld>
            <a:endParaRPr lang="pt-BR"/>
          </a:p>
        </p:txBody>
      </p:sp>
    </p:spTree>
    <p:extLst>
      <p:ext uri="{BB962C8B-B14F-4D97-AF65-F5344CB8AC3E}">
        <p14:creationId xmlns:p14="http://schemas.microsoft.com/office/powerpoint/2010/main" val="191676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C773694-3324-4900-864A-E660E7DD11B3}" type="slidenum">
              <a:rPr lang="pt-BR" smtClean="0"/>
              <a:t>64</a:t>
            </a:fld>
            <a:endParaRPr lang="pt-BR"/>
          </a:p>
        </p:txBody>
      </p:sp>
    </p:spTree>
    <p:extLst>
      <p:ext uri="{BB962C8B-B14F-4D97-AF65-F5344CB8AC3E}">
        <p14:creationId xmlns:p14="http://schemas.microsoft.com/office/powerpoint/2010/main" val="123529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2351132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9630569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58606916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7770796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7DA38F49-B3E2-4BF0-BEC7-C30D34ABBB8D}" type="datetime1">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4706731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7DA38F49-B3E2-4BF0-BEC7-C30D34ABBB8D}" type="datetime1">
              <a:rPr lang="en-US" smtClean="0"/>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637450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7DA38F49-B3E2-4BF0-BEC7-C30D34ABBB8D}" type="datetime1">
              <a:rPr lang="en-US" smtClean="0"/>
              <a:t>6/15/2024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9462789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7DA38F49-B3E2-4BF0-BEC7-C30D34ABBB8D}" type="datetime1">
              <a:rPr lang="en-US" smtClean="0"/>
              <a:t>6/15/2024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7319428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38F49-B3E2-4BF0-BEC7-C30D34ABBB8D}" type="datetime1">
              <a:rPr lang="en-US" smtClean="0"/>
              <a:t>6/15/2024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40598992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DA38F49-B3E2-4BF0-BEC7-C30D34ABBB8D}" type="datetime1">
              <a:rPr lang="en-US" smtClean="0"/>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4713922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DA38F49-B3E2-4BF0-BEC7-C30D34ABBB8D}" type="datetime1">
              <a:rPr lang="en-US" smtClean="0"/>
              <a:t>6/15/2024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5886351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38F49-B3E2-4BF0-BEC7-C30D34ABBB8D}" type="datetime1">
              <a:rPr lang="en-US" smtClean="0"/>
              <a:t>6/15/2024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2960-6E85-460F-B6E3-5B82CB31AF3D}" type="slidenum">
              <a:rPr lang="en-US" smtClean="0"/>
              <a:t>‹nº›</a:t>
            </a:fld>
            <a:endParaRPr lang="en-US"/>
          </a:p>
        </p:txBody>
      </p:sp>
    </p:spTree>
    <p:extLst>
      <p:ext uri="{BB962C8B-B14F-4D97-AF65-F5344CB8AC3E}">
        <p14:creationId xmlns:p14="http://schemas.microsoft.com/office/powerpoint/2010/main" val="223492937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Vídeo 6" title="Programação e codificação">
            <a:hlinkClick r:id="" action="ppaction://media"/>
            <a:extLst>
              <a:ext uri="{FF2B5EF4-FFF2-40B4-BE49-F238E27FC236}">
                <a16:creationId xmlns:a16="http://schemas.microsoft.com/office/drawing/2014/main" id="{05919117-E133-0390-2927-A783560A2F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9" name="Retângulo: Cantos Arredondados 8">
            <a:extLst>
              <a:ext uri="{FF2B5EF4-FFF2-40B4-BE49-F238E27FC236}">
                <a16:creationId xmlns:a16="http://schemas.microsoft.com/office/drawing/2014/main" id="{B8573B65-C348-3BDC-E35B-84C91A4CDF28}"/>
              </a:ext>
            </a:extLst>
          </p:cNvPr>
          <p:cNvSpPr/>
          <p:nvPr/>
        </p:nvSpPr>
        <p:spPr>
          <a:xfrm>
            <a:off x="-609601" y="1452881"/>
            <a:ext cx="5436243" cy="3952238"/>
          </a:xfrm>
          <a:prstGeom prst="roundRect">
            <a:avLst/>
          </a:prstGeom>
          <a:solidFill>
            <a:schemeClr val="bg1">
              <a:alpha val="64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p:cNvSpPr>
            <a:spLocks noGrp="1"/>
          </p:cNvSpPr>
          <p:nvPr>
            <p:ph type="ctrTitle"/>
          </p:nvPr>
        </p:nvSpPr>
        <p:spPr>
          <a:xfrm>
            <a:off x="0" y="2509342"/>
            <a:ext cx="4761571" cy="1839316"/>
          </a:xfrm>
        </p:spPr>
        <p:txBody>
          <a:bodyPr anchor="b">
            <a:normAutofit/>
          </a:bodyPr>
          <a:lstStyle/>
          <a:p>
            <a:r>
              <a:rPr lang="en-US" dirty="0" err="1">
                <a:solidFill>
                  <a:srgbClr val="FFFFFF"/>
                </a:solidFill>
                <a:latin typeface="Baskerville Old Face"/>
              </a:rPr>
              <a:t>Programação</a:t>
            </a:r>
            <a:r>
              <a:rPr lang="en-US" dirty="0">
                <a:solidFill>
                  <a:srgbClr val="FFFFFF"/>
                </a:solidFill>
                <a:latin typeface="Baskerville Old Face"/>
              </a:rPr>
              <a:t> Linear</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mute="1">
                <p:cTn id="12" repeatCount="indefinite"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1599412"/>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1599412"/>
              </a:xfrm>
              <a:prstGeom prst="rect">
                <a:avLst/>
              </a:prstGeom>
              <a:blipFill>
                <a:blip r:embed="rId2"/>
                <a:stretch>
                  <a:fillRect l="-310" t="-3053" b="-763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4028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2720296"/>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1,  2</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smtClean="0">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sub>
                                    </m:sSub>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b>
                                    </m:sSub>
                                  </m:sub>
                                </m:sSub>
                              </m:e>
                            </m:d>
                          </m:e>
                          <m:sup>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p>
                        </m:sSup>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sub>
                                    </m:sSub>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b>
                                    </m:sSub>
                                  </m:sub>
                                </m:sSub>
                              </m:e>
                            </m:d>
                          </m:e>
                          <m:sup>
                            <m:r>
                              <a:rPr lang="pt-BR" sz="2400" b="0" i="1" smtClean="0">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2720296"/>
              </a:xfrm>
              <a:prstGeom prst="rect">
                <a:avLst/>
              </a:prstGeom>
              <a:blipFill>
                <a:blip r:embed="rId2"/>
                <a:stretch>
                  <a:fillRect l="-310" t="-179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241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2720296"/>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𝑝</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𝑞</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𝑞</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𝑝</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r>
                          <a:rPr lang="pt-BR" sz="2400" i="1">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𝑞</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𝑝</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2720296"/>
              </a:xfrm>
              <a:prstGeom prst="rect">
                <a:avLst/>
              </a:prstGeom>
              <a:blipFill>
                <a:blip r:embed="rId2"/>
                <a:stretch>
                  <a:fillRect l="-310" t="-179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5689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2720296"/>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𝐷</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r>
                          <a:rPr lang="pt-BR" sz="2400" i="1">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2720296"/>
              </a:xfrm>
              <a:prstGeom prst="rect">
                <a:avLst/>
              </a:prstGeom>
              <a:blipFill>
                <a:blip r:embed="rId2"/>
                <a:stretch>
                  <a:fillRect l="-310" t="-1794"/>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1561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954107"/>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a:p>
            <a:pPr algn="ctr"/>
            <a:r>
              <a:rPr lang="pt-BR" sz="2800" b="1">
                <a:latin typeface="Baskerville Old Face" panose="02020602080505020303" pitchFamily="18" charset="0"/>
                <a:ea typeface="Cambria Math" panose="02040503050406030204" pitchFamily="18" charset="0"/>
              </a:rPr>
              <a:t>Distância Euclidiana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248314" y="2261232"/>
                <a:ext cx="5893837" cy="3458960"/>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a:latin typeface="Cambria Math" panose="02040503050406030204" pitchFamily="18" charset="0"/>
                  <a:ea typeface="Cambria Math" panose="02040503050406030204" pitchFamily="18" charset="0"/>
                  <a:sym typeface="Wingdings" panose="05000000000000000000" pitchFamily="2" charset="2"/>
                </a:endParaRPr>
              </a:p>
              <a:p>
                <a:r>
                  <a:rPr lang="pt-BR" sz="2400" b="1" i="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b="0" i="1">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r>
                  <a:rPr lang="pt-BR" sz="240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a:latin typeface="Cambria Math" panose="02040503050406030204" pitchFamily="18" charset="0"/>
                    <a:ea typeface="Cambria Math" panose="02040503050406030204" pitchFamily="18" charset="0"/>
                    <a:sym typeface="Wingdings" panose="05000000000000000000" pitchFamily="2" charset="2"/>
                  </a:rPr>
                  <a:t>,</a:t>
                </a:r>
              </a:p>
              <a:p>
                <a:r>
                  <a:rPr lang="pt-BR" sz="2400" b="1">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𝐷</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a:t>
                </a:r>
                <a14:m>
                  <m:oMath xmlns:m="http://schemas.openxmlformats.org/officeDocument/2006/math">
                    <m:rad>
                      <m:radPr>
                        <m:degHide m:val="on"/>
                        <m:ctrlPr>
                          <a:rPr lang="pt-BR" sz="2400" i="1">
                            <a:latin typeface="Cambria Math" panose="02040503050406030204" pitchFamily="18" charset="0"/>
                            <a:ea typeface="Cambria Math" panose="02040503050406030204" pitchFamily="18" charset="0"/>
                            <a:sym typeface="Wingdings" panose="05000000000000000000" pitchFamily="2" charset="2"/>
                          </a:rPr>
                        </m:ctrlPr>
                      </m:radPr>
                      <m:deg/>
                      <m:e>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𝑥</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r>
                          <a:rPr lang="pt-BR" sz="2400" i="1">
                            <a:latin typeface="Cambria Math" panose="02040503050406030204" pitchFamily="18" charset="0"/>
                            <a:ea typeface="Cambria Math" panose="02040503050406030204" pitchFamily="18" charset="0"/>
                            <a:sym typeface="Wingdings" panose="05000000000000000000" pitchFamily="2" charset="2"/>
                          </a:rPr>
                          <m:t>+</m:t>
                        </m:r>
                        <m:sSup>
                          <m:sSupPr>
                            <m:ctrlPr>
                              <a:rPr lang="pt-BR" sz="2400" i="1">
                                <a:latin typeface="Cambria Math" panose="02040503050406030204" pitchFamily="18" charset="0"/>
                                <a:ea typeface="Cambria Math" panose="02040503050406030204" pitchFamily="18" charset="0"/>
                                <a:sym typeface="Wingdings" panose="05000000000000000000" pitchFamily="2" charset="2"/>
                              </a:rPr>
                            </m:ctrlPr>
                          </m:sSupPr>
                          <m:e>
                            <m:d>
                              <m:dPr>
                                <m:ctrlPr>
                                  <a:rPr lang="pt-BR" sz="2400" i="1">
                                    <a:latin typeface="Cambria Math" panose="02040503050406030204" pitchFamily="18" charset="0"/>
                                    <a:ea typeface="Cambria Math" panose="02040503050406030204" pitchFamily="18" charset="0"/>
                                    <a:sym typeface="Wingdings" panose="05000000000000000000" pitchFamily="2" charset="2"/>
                                  </a:rPr>
                                </m:ctrlPr>
                              </m:dPr>
                              <m:e>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𝑖</m:t>
                                        </m:r>
                                      </m:sub>
                                    </m:sSub>
                                  </m:sub>
                                </m:sSub>
                                <m:r>
                                  <a:rPr lang="pt-BR" sz="2400" i="1">
                                    <a:latin typeface="Cambria Math" panose="02040503050406030204" pitchFamily="18" charset="0"/>
                                    <a:ea typeface="Cambria Math" panose="02040503050406030204" pitchFamily="18" charset="0"/>
                                    <a:sym typeface="Wingdings" panose="05000000000000000000" pitchFamily="2" charset="2"/>
                                  </a:rPr>
                                  <m:t>−</m:t>
                                </m:r>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𝑃</m:t>
                                    </m:r>
                                  </m:e>
                                  <m:sub>
                                    <m:sSub>
                                      <m:sSubPr>
                                        <m:ctrlPr>
                                          <a:rPr lang="pt-BR" sz="2400" i="1">
                                            <a:latin typeface="Cambria Math" panose="02040503050406030204" pitchFamily="18" charset="0"/>
                                            <a:ea typeface="Cambria Math" panose="02040503050406030204" pitchFamily="18" charset="0"/>
                                            <a:sym typeface="Wingdings" panose="05000000000000000000" pitchFamily="2" charset="2"/>
                                          </a:rPr>
                                        </m:ctrlPr>
                                      </m:sSubPr>
                                      <m:e>
                                        <m:r>
                                          <a:rPr lang="pt-BR" sz="2400" i="1">
                                            <a:latin typeface="Cambria Math" panose="02040503050406030204" pitchFamily="18" charset="0"/>
                                            <a:ea typeface="Cambria Math" panose="02040503050406030204" pitchFamily="18" charset="0"/>
                                            <a:sym typeface="Wingdings" panose="05000000000000000000" pitchFamily="2" charset="2"/>
                                          </a:rPr>
                                          <m:t>𝑦</m:t>
                                        </m:r>
                                      </m:e>
                                      <m:sub>
                                        <m:r>
                                          <a:rPr lang="pt-BR" sz="2400" i="1">
                                            <a:latin typeface="Cambria Math" panose="02040503050406030204" pitchFamily="18" charset="0"/>
                                            <a:ea typeface="Cambria Math" panose="02040503050406030204" pitchFamily="18" charset="0"/>
                                            <a:sym typeface="Wingdings" panose="05000000000000000000" pitchFamily="2" charset="2"/>
                                          </a:rPr>
                                          <m:t>𝑗</m:t>
                                        </m:r>
                                      </m:sub>
                                    </m:sSub>
                                  </m:sub>
                                </m:sSub>
                              </m:e>
                            </m:d>
                          </m:e>
                          <m:sup>
                            <m:r>
                              <a:rPr lang="pt-BR" sz="2400" i="1">
                                <a:latin typeface="Cambria Math" panose="02040503050406030204" pitchFamily="18" charset="0"/>
                                <a:ea typeface="Cambria Math" panose="02040503050406030204" pitchFamily="18" charset="0"/>
                                <a:sym typeface="Wingdings" panose="05000000000000000000" pitchFamily="2" charset="2"/>
                              </a:rPr>
                              <m:t>2</m:t>
                            </m:r>
                          </m:sup>
                        </m:sSup>
                      </m:e>
                    </m:rad>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r>
                      <a:rPr lang="pt-BR" sz="2400" i="1">
                        <a:latin typeface="Cambria Math" panose="02040503050406030204" pitchFamily="18" charset="0"/>
                        <a:ea typeface="Cambria Math" panose="02040503050406030204" pitchFamily="18" charset="0"/>
                        <a:sym typeface="Wingdings" panose="05000000000000000000" pitchFamily="2" charset="2"/>
                      </a:rPr>
                      <m:t>,</m:t>
                    </m:r>
                  </m:oMath>
                </a14:m>
                <a:r>
                  <a:rPr lang="pt-BR" sz="240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248314" y="2261232"/>
                <a:ext cx="5893837" cy="3458960"/>
              </a:xfrm>
              <a:prstGeom prst="rect">
                <a:avLst/>
              </a:prstGeom>
              <a:blipFill>
                <a:blip r:embed="rId2"/>
                <a:stretch>
                  <a:fillRect l="-310" t="-1411"/>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434D1F8A-E563-29E2-9B2C-41CE03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151" y="2183843"/>
            <a:ext cx="5790433" cy="4109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6A16C899-3CCD-439D-B287-3283A8477A23}"/>
              </a:ext>
            </a:extLst>
          </p:cNvPr>
          <p:cNvSpPr/>
          <p:nvPr/>
        </p:nvSpPr>
        <p:spPr>
          <a:xfrm>
            <a:off x="6038747" y="2071894"/>
            <a:ext cx="5963233" cy="432212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83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Variáveis de Decisão</a:t>
            </a:r>
          </a:p>
        </p:txBody>
      </p:sp>
      <p:sp>
        <p:nvSpPr>
          <p:cNvPr id="8" name="CaixaDeTexto 7">
            <a:extLst>
              <a:ext uri="{FF2B5EF4-FFF2-40B4-BE49-F238E27FC236}">
                <a16:creationId xmlns:a16="http://schemas.microsoft.com/office/drawing/2014/main" id="{8D326380-F8C1-93C7-C3A9-B74CC11D2D61}"/>
              </a:ext>
            </a:extLst>
          </p:cNvPr>
          <p:cNvSpPr txBox="1"/>
          <p:nvPr/>
        </p:nvSpPr>
        <p:spPr>
          <a:xfrm>
            <a:off x="650535" y="2228671"/>
            <a:ext cx="10890929" cy="1200329"/>
          </a:xfrm>
          <a:prstGeom prst="rect">
            <a:avLst/>
          </a:prstGeom>
          <a:noFill/>
        </p:spPr>
        <p:txBody>
          <a:bodyPr wrap="square" rtlCol="0">
            <a:spAutoFit/>
          </a:bodyPr>
          <a:lstStyle/>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86CFCAAD-3540-1F79-FB5D-D44FD0FF8DA1}"/>
                  </a:ext>
                </a:extLst>
              </p:cNvPr>
              <p:cNvSpPr txBox="1"/>
              <p:nvPr/>
            </p:nvSpPr>
            <p:spPr>
              <a:xfrm>
                <a:off x="1702357" y="2228671"/>
                <a:ext cx="8787282" cy="1259832"/>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Se centro de Distribuição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0" dirty="0">
                    <a:latin typeface="Cambria Math" panose="02040503050406030204" pitchFamily="18" charset="0"/>
                    <a:ea typeface="Cambria Math" panose="02040503050406030204" pitchFamily="18" charset="0"/>
                    <a:sym typeface="Wingdings" panose="05000000000000000000" pitchFamily="2" charset="2"/>
                  </a:rPr>
                  <a:t>, atende ou não 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a:t>
                </a: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𝐶</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𝑛</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oMath>
                </a14:m>
                <a:br>
                  <a:rPr lang="pt-BR" sz="2400" b="0" i="1" dirty="0">
                    <a:latin typeface="Cambria Math" panose="02040503050406030204" pitchFamily="18" charset="0"/>
                    <a:ea typeface="Cambria Math" panose="02040503050406030204" pitchFamily="18" charset="0"/>
                    <a:sym typeface="Wingdings" panose="05000000000000000000" pitchFamily="2" charset="2"/>
                  </a:rPr>
                </a:br>
                <a:r>
                  <a:rPr lang="pt-BR" sz="2400" b="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d>
                      <m:dPr>
                        <m:begChr m:val="{"/>
                        <m:endChr m:val="}"/>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r>
                          <a:rPr lang="pt-BR" sz="2400" b="0" i="1" smtClean="0">
                            <a:latin typeface="Cambria Math" panose="02040503050406030204" pitchFamily="18" charset="0"/>
                            <a:ea typeface="Cambria Math" panose="02040503050406030204" pitchFamily="18" charset="0"/>
                            <a:sym typeface="Wingdings" panose="05000000000000000000" pitchFamily="2" charset="2"/>
                          </a:rPr>
                          <m:t>0, 1</m:t>
                        </m:r>
                      </m:e>
                    </m:d>
                  </m:oMath>
                </a14:m>
                <a:endParaRPr lang="pt-BR" sz="2400" b="0" i="1"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p:sp>
            <p:nvSpPr>
              <p:cNvPr id="3" name="CaixaDeTexto 2">
                <a:extLst>
                  <a:ext uri="{FF2B5EF4-FFF2-40B4-BE49-F238E27FC236}">
                    <a16:creationId xmlns:a16="http://schemas.microsoft.com/office/drawing/2014/main" id="{86CFCAAD-3540-1F79-FB5D-D44FD0FF8DA1}"/>
                  </a:ext>
                </a:extLst>
              </p:cNvPr>
              <p:cNvSpPr txBox="1">
                <a:spLocks noRot="1" noChangeAspect="1" noMove="1" noResize="1" noEditPoints="1" noAdjustHandles="1" noChangeArrowheads="1" noChangeShapeType="1" noTextEdit="1"/>
              </p:cNvSpPr>
              <p:nvPr/>
            </p:nvSpPr>
            <p:spPr>
              <a:xfrm>
                <a:off x="1702357" y="2228671"/>
                <a:ext cx="8787282" cy="1259832"/>
              </a:xfrm>
              <a:prstGeom prst="rect">
                <a:avLst/>
              </a:prstGeom>
              <a:blipFill>
                <a:blip r:embed="rId2"/>
                <a:stretch>
                  <a:fillRect t="-4369" b="-3883"/>
                </a:stretch>
              </a:blipFill>
            </p:spPr>
            <p:txBody>
              <a:bodyPr/>
              <a:lstStyle/>
              <a:p>
                <a:r>
                  <a:rPr lang="pt-BR">
                    <a:noFill/>
                  </a:rPr>
                  <a:t> </a:t>
                </a:r>
              </a:p>
            </p:txBody>
          </p:sp>
        </mc:Fallback>
      </mc:AlternateContent>
    </p:spTree>
    <p:extLst>
      <p:ext uri="{BB962C8B-B14F-4D97-AF65-F5344CB8AC3E}">
        <p14:creationId xmlns:p14="http://schemas.microsoft.com/office/powerpoint/2010/main" val="205950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Variáveis de Decisão</a:t>
            </a:r>
          </a:p>
        </p:txBody>
      </p:sp>
      <p:sp>
        <p:nvSpPr>
          <p:cNvPr id="8" name="CaixaDeTexto 7">
            <a:extLst>
              <a:ext uri="{FF2B5EF4-FFF2-40B4-BE49-F238E27FC236}">
                <a16:creationId xmlns:a16="http://schemas.microsoft.com/office/drawing/2014/main" id="{8D326380-F8C1-93C7-C3A9-B74CC11D2D61}"/>
              </a:ext>
            </a:extLst>
          </p:cNvPr>
          <p:cNvSpPr txBox="1"/>
          <p:nvPr/>
        </p:nvSpPr>
        <p:spPr>
          <a:xfrm>
            <a:off x="650535" y="2228671"/>
            <a:ext cx="10890929" cy="1200329"/>
          </a:xfrm>
          <a:prstGeom prst="rect">
            <a:avLst/>
          </a:prstGeom>
          <a:noFill/>
        </p:spPr>
        <p:txBody>
          <a:bodyPr wrap="square" rtlCol="0">
            <a:spAutoFit/>
          </a:bodyPr>
          <a:lstStyle/>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a:p>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86CFCAAD-3540-1F79-FB5D-D44FD0FF8DA1}"/>
                  </a:ext>
                </a:extLst>
              </p:cNvPr>
              <p:cNvSpPr txBox="1"/>
              <p:nvPr/>
            </p:nvSpPr>
            <p:spPr>
              <a:xfrm>
                <a:off x="1702357" y="2228671"/>
                <a:ext cx="8787282" cy="2737160"/>
              </a:xfrm>
              <a:prstGeom prst="rect">
                <a:avLst/>
              </a:prstGeom>
              <a:noFill/>
            </p:spPr>
            <p:txBody>
              <a:bodyPr wrap="square" rtlCol="0">
                <a:spAutoFit/>
              </a:bodyPr>
              <a:lstStyle/>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Se centro de Distribuição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0" dirty="0">
                    <a:latin typeface="Cambria Math" panose="02040503050406030204" pitchFamily="18" charset="0"/>
                    <a:ea typeface="Cambria Math" panose="02040503050406030204" pitchFamily="18" charset="0"/>
                    <a:sym typeface="Wingdings" panose="05000000000000000000" pitchFamily="2" charset="2"/>
                  </a:rPr>
                  <a:t>, atende ou não a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a:t>
                </a: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𝐶</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𝑛</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oMath>
                </a14:m>
                <a:br>
                  <a:rPr lang="pt-BR" sz="2400" b="0" i="1" dirty="0">
                    <a:latin typeface="Cambria Math" panose="02040503050406030204" pitchFamily="18" charset="0"/>
                    <a:ea typeface="Cambria Math" panose="02040503050406030204" pitchFamily="18" charset="0"/>
                    <a:sym typeface="Wingdings" panose="05000000000000000000" pitchFamily="2" charset="2"/>
                  </a:rPr>
                </a:br>
                <a:r>
                  <a:rPr lang="pt-BR" sz="2400" b="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d>
                      <m:dPr>
                        <m:begChr m:val="{"/>
                        <m:endChr m:val="}"/>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dPr>
                      <m:e>
                        <m:r>
                          <a:rPr lang="pt-BR" sz="2400" b="0" i="1" smtClean="0">
                            <a:latin typeface="Cambria Math" panose="02040503050406030204" pitchFamily="18" charset="0"/>
                            <a:ea typeface="Cambria Math" panose="02040503050406030204" pitchFamily="18" charset="0"/>
                            <a:sym typeface="Wingdings" panose="05000000000000000000" pitchFamily="2" charset="2"/>
                          </a:rPr>
                          <m:t>0, 1</m:t>
                        </m:r>
                      </m:e>
                    </m:d>
                  </m:oMath>
                </a14:m>
                <a:endParaRPr lang="pt-BR" sz="2400" b="0" i="1" dirty="0">
                  <a:latin typeface="Cambria Math" panose="02040503050406030204" pitchFamily="18" charset="0"/>
                  <a:ea typeface="Cambria Math" panose="02040503050406030204" pitchFamily="18" charset="0"/>
                  <a:sym typeface="Wingdings" panose="05000000000000000000" pitchFamily="2" charset="2"/>
                </a:endParaRPr>
              </a:p>
              <a:p>
                <a:r>
                  <a:rPr lang="pt-BR" sz="2400" b="0" i="1" dirty="0">
                    <a:latin typeface="Cambria Math" panose="02040503050406030204" pitchFamily="18" charset="0"/>
                    <a:ea typeface="Cambria Math" panose="02040503050406030204" pitchFamily="18" charset="0"/>
                    <a:sym typeface="Wingdings" panose="05000000000000000000" pitchFamily="2" charset="2"/>
                  </a:rPr>
                  <a:t> </a:t>
                </a: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Se cidade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é ou não um Centro de Distribuição,</a:t>
                </a:r>
              </a:p>
              <a:p>
                <a:pPr/>
                <a:r>
                  <a:rPr lang="pt-BR" sz="2400" b="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𝐶</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oMath>
                </a14:m>
                <a:br>
                  <a:rPr lang="pt-BR" sz="2400" b="0" i="1" dirty="0">
                    <a:latin typeface="Cambria Math" panose="02040503050406030204" pitchFamily="18" charset="0"/>
                    <a:ea typeface="Cambria Math" panose="02040503050406030204" pitchFamily="18" charset="0"/>
                    <a:sym typeface="Wingdings" panose="05000000000000000000" pitchFamily="2" charset="2"/>
                  </a:rPr>
                </a:br>
                <a:r>
                  <a:rPr lang="pt-BR" sz="2400" b="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sub>
                    </m:sSub>
                    <m:r>
                      <a:rPr lang="pt-BR" sz="2400" b="0" i="1" smtClean="0">
                        <a:latin typeface="Cambria Math" panose="02040503050406030204" pitchFamily="18" charset="0"/>
                        <a:ea typeface="Cambria Math" panose="02040503050406030204" pitchFamily="18" charset="0"/>
                        <a:sym typeface="Wingdings" panose="05000000000000000000" pitchFamily="2" charset="2"/>
                      </a:rPr>
                      <m:t>={0, 1}</m:t>
                    </m:r>
                  </m:oMath>
                </a14:m>
                <a:endParaRPr lang="pt-BR" sz="2400" b="0"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p:sp>
            <p:nvSpPr>
              <p:cNvPr id="3" name="CaixaDeTexto 2">
                <a:extLst>
                  <a:ext uri="{FF2B5EF4-FFF2-40B4-BE49-F238E27FC236}">
                    <a16:creationId xmlns:a16="http://schemas.microsoft.com/office/drawing/2014/main" id="{86CFCAAD-3540-1F79-FB5D-D44FD0FF8DA1}"/>
                  </a:ext>
                </a:extLst>
              </p:cNvPr>
              <p:cNvSpPr txBox="1">
                <a:spLocks noRot="1" noChangeAspect="1" noMove="1" noResize="1" noEditPoints="1" noAdjustHandles="1" noChangeArrowheads="1" noChangeShapeType="1" noTextEdit="1"/>
              </p:cNvSpPr>
              <p:nvPr/>
            </p:nvSpPr>
            <p:spPr>
              <a:xfrm>
                <a:off x="1702357" y="2228671"/>
                <a:ext cx="8787282" cy="2737160"/>
              </a:xfrm>
              <a:prstGeom prst="rect">
                <a:avLst/>
              </a:prstGeom>
              <a:blipFill>
                <a:blip r:embed="rId2"/>
                <a:stretch>
                  <a:fillRect l="-208" t="-2004" b="-2450"/>
                </a:stretch>
              </a:blipFill>
            </p:spPr>
            <p:txBody>
              <a:bodyPr/>
              <a:lstStyle/>
              <a:p>
                <a:r>
                  <a:rPr lang="pt-BR">
                    <a:noFill/>
                  </a:rPr>
                  <a:t> </a:t>
                </a:r>
              </a:p>
            </p:txBody>
          </p:sp>
        </mc:Fallback>
      </mc:AlternateContent>
    </p:spTree>
    <p:extLst>
      <p:ext uri="{BB962C8B-B14F-4D97-AF65-F5344CB8AC3E}">
        <p14:creationId xmlns:p14="http://schemas.microsoft.com/office/powerpoint/2010/main" val="414772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510321" y="1507828"/>
            <a:ext cx="11171353" cy="4608471"/>
          </a:xfrm>
        </p:spPr>
        <p:txBody>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“Determine quais localidades devem ser escolhidas para abrigar os centros de distribuição, (...) de modo que se minimize a distância total percorrida para as entregas semanais.” – Segundo o item A.</a:t>
            </a:r>
          </a:p>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p:txBody>
      </p:sp>
      <p:pic>
        <p:nvPicPr>
          <p:cNvPr id="10" name="Imagem 9" descr="Gráfico, Gráfico de dispersão&#10;&#10;Descrição gerada automaticamente">
            <a:extLst>
              <a:ext uri="{FF2B5EF4-FFF2-40B4-BE49-F238E27FC236}">
                <a16:creationId xmlns:a16="http://schemas.microsoft.com/office/drawing/2014/main" id="{4074BB4C-7E2B-7B68-578C-B8203C0D8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624" y="4297512"/>
            <a:ext cx="5696745" cy="2105319"/>
          </a:xfrm>
          <a:prstGeom prst="rect">
            <a:avLst/>
          </a:prstGeom>
          <a:ln w="19050">
            <a:solidFill>
              <a:schemeClr val="tx1"/>
            </a:solidFill>
          </a:ln>
          <a:effectLst>
            <a:outerShdw blurRad="63500" sx="102000" sy="102000" algn="ctr" rotWithShape="0">
              <a:prstClr val="black">
                <a:alpha val="40000"/>
              </a:prstClr>
            </a:outerShdw>
          </a:effectLst>
        </p:spPr>
      </p:pic>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3CBA58A2-D524-DA3A-05E8-BFCF94A4DA9E}"/>
                  </a:ext>
                </a:extLst>
              </p:cNvPr>
              <p:cNvSpPr txBox="1"/>
              <p:nvPr/>
            </p:nvSpPr>
            <p:spPr>
              <a:xfrm>
                <a:off x="5742038" y="4935794"/>
                <a:ext cx="2681221" cy="5421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sz="2800" b="1" i="1" dirty="0" smtClean="0">
                              <a:solidFill>
                                <a:srgbClr val="00FFCC"/>
                              </a:solidFill>
                              <a:latin typeface="Cambria Math" panose="02040503050406030204" pitchFamily="18" charset="0"/>
                            </a:rPr>
                          </m:ctrlPr>
                        </m:sSubPr>
                        <m:e>
                          <m:r>
                            <a:rPr lang="pt-BR" sz="2800" b="1" i="1" dirty="0" smtClean="0">
                              <a:solidFill>
                                <a:srgbClr val="00FFCC"/>
                              </a:solidFill>
                              <a:latin typeface="Cambria Math" panose="02040503050406030204" pitchFamily="18" charset="0"/>
                            </a:rPr>
                            <m:t>𝑫</m:t>
                          </m:r>
                        </m:e>
                        <m:sub>
                          <m:r>
                            <a:rPr lang="pt-BR" sz="2800" b="1" i="1" dirty="0" smtClean="0">
                              <a:solidFill>
                                <a:srgbClr val="00FFCC"/>
                              </a:solidFill>
                              <a:latin typeface="Cambria Math" panose="02040503050406030204" pitchFamily="18" charset="0"/>
                            </a:rPr>
                            <m:t>𝑳</m:t>
                          </m:r>
                          <m:r>
                            <a:rPr lang="pt-BR" sz="2800" b="1" i="1" dirty="0" smtClean="0">
                              <a:solidFill>
                                <a:srgbClr val="00FFCC"/>
                              </a:solidFill>
                              <a:latin typeface="Cambria Math" panose="02040503050406030204" pitchFamily="18" charset="0"/>
                            </a:rPr>
                            <m:t>𝟏𝟒</m:t>
                          </m:r>
                          <m:r>
                            <a:rPr lang="pt-BR" sz="2800" b="1" i="1" dirty="0" smtClean="0">
                              <a:solidFill>
                                <a:srgbClr val="00FFCC"/>
                              </a:solidFill>
                              <a:latin typeface="Cambria Math" panose="02040503050406030204" pitchFamily="18" charset="0"/>
                            </a:rPr>
                            <m:t>, </m:t>
                          </m:r>
                          <m:r>
                            <a:rPr lang="pt-BR" sz="2800" b="1" i="1" dirty="0" smtClean="0">
                              <a:solidFill>
                                <a:srgbClr val="00FFCC"/>
                              </a:solidFill>
                              <a:latin typeface="Cambria Math" panose="02040503050406030204" pitchFamily="18" charset="0"/>
                            </a:rPr>
                            <m:t>𝑳</m:t>
                          </m:r>
                          <m:r>
                            <a:rPr lang="pt-BR" sz="2800" b="1" i="1" dirty="0" smtClean="0">
                              <a:solidFill>
                                <a:srgbClr val="00FFCC"/>
                              </a:solidFill>
                              <a:latin typeface="Cambria Math" panose="02040503050406030204" pitchFamily="18" charset="0"/>
                            </a:rPr>
                            <m:t>𝟏𝟓</m:t>
                          </m:r>
                        </m:sub>
                      </m:sSub>
                    </m:oMath>
                  </m:oMathPara>
                </a14:m>
                <a:endParaRPr lang="pt-BR" sz="2800" b="1" dirty="0"/>
              </a:p>
            </p:txBody>
          </p:sp>
        </mc:Choice>
        <mc:Fallback>
          <p:sp>
            <p:nvSpPr>
              <p:cNvPr id="11" name="CaixaDeTexto 10">
                <a:extLst>
                  <a:ext uri="{FF2B5EF4-FFF2-40B4-BE49-F238E27FC236}">
                    <a16:creationId xmlns:a16="http://schemas.microsoft.com/office/drawing/2014/main" id="{3CBA58A2-D524-DA3A-05E8-BFCF94A4DA9E}"/>
                  </a:ext>
                </a:extLst>
              </p:cNvPr>
              <p:cNvSpPr txBox="1">
                <a:spLocks noRot="1" noChangeAspect="1" noMove="1" noResize="1" noEditPoints="1" noAdjustHandles="1" noChangeArrowheads="1" noChangeShapeType="1" noTextEdit="1"/>
              </p:cNvSpPr>
              <p:nvPr/>
            </p:nvSpPr>
            <p:spPr>
              <a:xfrm>
                <a:off x="5742038" y="4935794"/>
                <a:ext cx="2681221" cy="542136"/>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72998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510321" y="1507828"/>
            <a:ext cx="11171353" cy="4608471"/>
          </a:xfrm>
        </p:spPr>
        <p:txBody>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“Determine quais localidades devem ser escolhidas para abrigar os centros de distribuição, (...) de modo que se minimize a distância total percorrida para as entregas semanais.” – Segundo o item A.</a:t>
            </a:r>
          </a:p>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p:txBody>
      </p:sp>
      <p:pic>
        <p:nvPicPr>
          <p:cNvPr id="4" name="Imagem 3" descr="Gráfico, Gráfico de dispersão&#10;&#10;Descrição gerada automaticamente">
            <a:extLst>
              <a:ext uri="{FF2B5EF4-FFF2-40B4-BE49-F238E27FC236}">
                <a16:creationId xmlns:a16="http://schemas.microsoft.com/office/drawing/2014/main" id="{5E7E63FF-FF6C-FA0E-930B-7A13C30FF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860" y="4287986"/>
            <a:ext cx="5706271" cy="2114845"/>
          </a:xfrm>
          <a:prstGeom prst="rect">
            <a:avLst/>
          </a:prstGeom>
          <a:ln w="1905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326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radar&#10;&#10;Descrição gerada automaticamente">
            <a:extLst>
              <a:ext uri="{FF2B5EF4-FFF2-40B4-BE49-F238E27FC236}">
                <a16:creationId xmlns:a16="http://schemas.microsoft.com/office/drawing/2014/main" id="{E0D5CB83-BB4D-CBEA-FA4D-DB8DA767BC97}"/>
              </a:ext>
            </a:extLst>
          </p:cNvPr>
          <p:cNvPicPr>
            <a:picLocks noChangeAspect="1"/>
          </p:cNvPicPr>
          <p:nvPr/>
        </p:nvPicPr>
        <p:blipFill rotWithShape="1">
          <a:blip r:embed="rId2">
            <a:extLst>
              <a:ext uri="{28A0092B-C50C-407E-A947-70E740481C1C}">
                <a14:useLocalDpi xmlns:a14="http://schemas.microsoft.com/office/drawing/2010/main" val="0"/>
              </a:ext>
            </a:extLst>
          </a:blip>
          <a:srcRect l="3658" t="1550" r="5418" b="3246"/>
          <a:stretch/>
        </p:blipFill>
        <p:spPr>
          <a:xfrm>
            <a:off x="4193853" y="2580344"/>
            <a:ext cx="3804288" cy="3867108"/>
          </a:xfrm>
          <a:prstGeom prst="rect">
            <a:avLst/>
          </a:prstGeom>
          <a:ln>
            <a:solidFill>
              <a:schemeClr val="tx1"/>
            </a:solidFill>
          </a:ln>
        </p:spPr>
      </p:pic>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510321" y="1507829"/>
            <a:ext cx="11171353" cy="2424092"/>
          </a:xfrm>
        </p:spPr>
        <p:txBody>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“Determine quais localidades devem ser escolhidas para abrigar os centros de distribuição, (...) de modo que se minimize a distância total percorrida para as entregas semanais.” – Segundo o item A.</a:t>
            </a:r>
          </a:p>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p:txBody>
      </p:sp>
    </p:spTree>
    <p:extLst>
      <p:ext uri="{BB962C8B-B14F-4D97-AF65-F5344CB8AC3E}">
        <p14:creationId xmlns:p14="http://schemas.microsoft.com/office/powerpoint/2010/main" val="418854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375E-6 1.11111E-6 L -0.00066 -0.18542 " pathEditMode="relative" rAng="0" ptsTypes="AA">
                                      <p:cBhvr>
                                        <p:cTn id="6" dur="2000" fill="hold"/>
                                        <p:tgtEl>
                                          <p:spTgt spid="6">
                                            <p:txEl>
                                              <p:pRg st="1" end="1"/>
                                            </p:txEl>
                                          </p:spTgt>
                                        </p:tgtEl>
                                        <p:attrNameLst>
                                          <p:attrName>ppt_x</p:attrName>
                                          <p:attrName>ppt_y</p:attrName>
                                        </p:attrNameLst>
                                      </p:cBhvr>
                                      <p:rCtr x="-39" y="-9282"/>
                                    </p:animMotion>
                                  </p:childTnLst>
                                </p:cTn>
                              </p:par>
                              <p:par>
                                <p:cTn id="7" presetID="10" presetClass="exit" presetSubtype="0" fill="hold" nodeType="withEffect">
                                  <p:stCondLst>
                                    <p:cond delay="0"/>
                                  </p:stCondLst>
                                  <p:childTnLst>
                                    <p:animEffect transition="out" filter="fade">
                                      <p:cBhvr>
                                        <p:cTn id="8" dur="500"/>
                                        <p:tgtEl>
                                          <p:spTgt spid="6">
                                            <p:txEl>
                                              <p:pRg st="0" end="0"/>
                                            </p:txEl>
                                          </p:spTgt>
                                        </p:tgtEl>
                                      </p:cBhvr>
                                    </p:animEffect>
                                    <p:set>
                                      <p:cBhvr>
                                        <p:cTn id="9" dur="1" fill="hold">
                                          <p:stCondLst>
                                            <p:cond delay="499"/>
                                          </p:stCondLst>
                                        </p:cTn>
                                        <p:tgtEl>
                                          <p:spTgt spid="6">
                                            <p:txEl>
                                              <p:pRg st="0" end="0"/>
                                            </p:txEl>
                                          </p:spTgt>
                                        </p:tgtEl>
                                        <p:attrNameLst>
                                          <p:attrName>style.visibility</p:attrName>
                                        </p:attrNameLst>
                                      </p:cBhvr>
                                      <p:to>
                                        <p:strVal val="hidden"/>
                                      </p:to>
                                    </p:set>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minhão na estrada na zona rural">
            <a:extLst>
              <a:ext uri="{FF2B5EF4-FFF2-40B4-BE49-F238E27FC236}">
                <a16:creationId xmlns:a16="http://schemas.microsoft.com/office/drawing/2014/main" id="{A5D9BF41-BB65-A6EE-6993-7E94CE076794}"/>
              </a:ext>
            </a:extLst>
          </p:cNvPr>
          <p:cNvPicPr>
            <a:picLocks noChangeAspect="1"/>
          </p:cNvPicPr>
          <p:nvPr/>
        </p:nvPicPr>
        <p:blipFill rotWithShape="1">
          <a:blip r:embed="rId2">
            <a:extLst>
              <a:ext uri="{28A0092B-C50C-407E-A947-70E740481C1C}">
                <a14:useLocalDpi xmlns:a14="http://schemas.microsoft.com/office/drawing/2010/main" val="0"/>
              </a:ext>
            </a:extLst>
          </a:blip>
          <a:srcRect b="19643"/>
          <a:stretch/>
        </p:blipFill>
        <p:spPr>
          <a:xfrm>
            <a:off x="20" y="10"/>
            <a:ext cx="12191979" cy="6857989"/>
          </a:xfrm>
          <a:prstGeom prst="rect">
            <a:avLst/>
          </a:prstGeom>
        </p:spPr>
      </p:pic>
      <p:sp>
        <p:nvSpPr>
          <p:cNvPr id="21" name="Nuvem 20">
            <a:extLst>
              <a:ext uri="{FF2B5EF4-FFF2-40B4-BE49-F238E27FC236}">
                <a16:creationId xmlns:a16="http://schemas.microsoft.com/office/drawing/2014/main" id="{1043D027-AE6A-5FD9-6EC1-F761EE0DBA7C}"/>
              </a:ext>
            </a:extLst>
          </p:cNvPr>
          <p:cNvSpPr/>
          <p:nvPr/>
        </p:nvSpPr>
        <p:spPr>
          <a:xfrm rot="20856724">
            <a:off x="-1933580" y="-2104220"/>
            <a:ext cx="9801315" cy="5350656"/>
          </a:xfrm>
          <a:prstGeom prst="cloud">
            <a:avLst/>
          </a:prstGeom>
          <a:solidFill>
            <a:schemeClr val="bg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97D8C23E-581F-8E98-D814-2113F7A08A51}"/>
              </a:ext>
            </a:extLst>
          </p:cNvPr>
          <p:cNvSpPr>
            <a:spLocks noGrp="1"/>
          </p:cNvSpPr>
          <p:nvPr>
            <p:ph type="title"/>
          </p:nvPr>
        </p:nvSpPr>
        <p:spPr>
          <a:xfrm>
            <a:off x="247991" y="389551"/>
            <a:ext cx="4023360" cy="1950014"/>
          </a:xfrm>
        </p:spPr>
        <p:txBody>
          <a:bodyPr vert="horz" lIns="91440" tIns="45720" rIns="91440" bIns="45720" rtlCol="0" anchor="t">
            <a:normAutofit/>
          </a:bodyPr>
          <a:lstStyle/>
          <a:p>
            <a:r>
              <a:rPr lang="en-US" sz="5400" b="1" kern="1200" dirty="0" err="1">
                <a:solidFill>
                  <a:srgbClr val="FFFFFF"/>
                </a:solidFill>
                <a:latin typeface="+mj-lt"/>
                <a:ea typeface="+mj-ea"/>
                <a:cs typeface="+mj-cs"/>
              </a:rPr>
              <a:t>Problema</a:t>
            </a:r>
            <a:r>
              <a:rPr lang="en-US" sz="5400" b="1" kern="1200" dirty="0">
                <a:solidFill>
                  <a:srgbClr val="FFFFFF"/>
                </a:solidFill>
                <a:latin typeface="+mj-lt"/>
                <a:ea typeface="+mj-ea"/>
                <a:cs typeface="+mj-cs"/>
              </a:rPr>
              <a:t> de </a:t>
            </a:r>
            <a:r>
              <a:rPr lang="en-US" sz="5400" b="1" kern="1200" dirty="0" err="1">
                <a:solidFill>
                  <a:srgbClr val="FFFFFF"/>
                </a:solidFill>
                <a:latin typeface="+mj-lt"/>
                <a:ea typeface="+mj-ea"/>
                <a:cs typeface="+mj-cs"/>
              </a:rPr>
              <a:t>Distribuição</a:t>
            </a:r>
            <a:endParaRPr lang="en-US" sz="5400" b="1" kern="1200" dirty="0">
              <a:solidFill>
                <a:srgbClr val="FFFFFF"/>
              </a:solidFill>
              <a:latin typeface="+mj-lt"/>
              <a:ea typeface="+mj-ea"/>
              <a:cs typeface="+mj-cs"/>
            </a:endParaRPr>
          </a:p>
        </p:txBody>
      </p:sp>
      <p:grpSp>
        <p:nvGrpSpPr>
          <p:cNvPr id="14" name="Agrupar 13">
            <a:extLst>
              <a:ext uri="{FF2B5EF4-FFF2-40B4-BE49-F238E27FC236}">
                <a16:creationId xmlns:a16="http://schemas.microsoft.com/office/drawing/2014/main" id="{5E4E4EA7-E4BF-D741-A9A9-E81B6119EA42}"/>
              </a:ext>
            </a:extLst>
          </p:cNvPr>
          <p:cNvGrpSpPr/>
          <p:nvPr/>
        </p:nvGrpSpPr>
        <p:grpSpPr>
          <a:xfrm>
            <a:off x="3546392" y="3962821"/>
            <a:ext cx="9801315" cy="5350656"/>
            <a:chOff x="3546392" y="3962821"/>
            <a:chExt cx="9801315" cy="5350656"/>
          </a:xfrm>
        </p:grpSpPr>
        <p:sp>
          <p:nvSpPr>
            <p:cNvPr id="4" name="Nuvem 3">
              <a:extLst>
                <a:ext uri="{FF2B5EF4-FFF2-40B4-BE49-F238E27FC236}">
                  <a16:creationId xmlns:a16="http://schemas.microsoft.com/office/drawing/2014/main" id="{6AD413C5-2C91-1041-14CD-9DF340101719}"/>
                </a:ext>
              </a:extLst>
            </p:cNvPr>
            <p:cNvSpPr/>
            <p:nvPr/>
          </p:nvSpPr>
          <p:spPr>
            <a:xfrm rot="20856724">
              <a:off x="3546392" y="3962821"/>
              <a:ext cx="9801315" cy="5350656"/>
            </a:xfrm>
            <a:prstGeom prst="cloud">
              <a:avLst/>
            </a:prstGeom>
            <a:solidFill>
              <a:schemeClr val="bg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CA103502-CE55-1812-832B-19CC8DD84EEB}"/>
                </a:ext>
              </a:extLst>
            </p:cNvPr>
            <p:cNvSpPr txBox="1"/>
            <p:nvPr/>
          </p:nvSpPr>
          <p:spPr>
            <a:xfrm>
              <a:off x="8543109" y="4047818"/>
              <a:ext cx="1979928" cy="523220"/>
            </a:xfrm>
            <a:prstGeom prst="rect">
              <a:avLst/>
            </a:prstGeom>
            <a:noFill/>
          </p:spPr>
          <p:txBody>
            <a:bodyPr wrap="square" rtlCol="0">
              <a:spAutoFit/>
            </a:bodyPr>
            <a:lstStyle/>
            <a:p>
              <a:r>
                <a:rPr lang="pt-BR" sz="2800" b="1" dirty="0">
                  <a:latin typeface="Cambria Math" panose="02040503050406030204" pitchFamily="18" charset="0"/>
                  <a:ea typeface="Cambria Math" panose="02040503050406030204" pitchFamily="18" charset="0"/>
                </a:rPr>
                <a:t>GRUPO 1</a:t>
              </a:r>
            </a:p>
          </p:txBody>
        </p:sp>
        <p:sp>
          <p:nvSpPr>
            <p:cNvPr id="8" name="CaixaDeTexto 7">
              <a:extLst>
                <a:ext uri="{FF2B5EF4-FFF2-40B4-BE49-F238E27FC236}">
                  <a16:creationId xmlns:a16="http://schemas.microsoft.com/office/drawing/2014/main" id="{6AC622AD-BE78-0DA9-9D78-724E89C7DFAB}"/>
                </a:ext>
              </a:extLst>
            </p:cNvPr>
            <p:cNvSpPr txBox="1"/>
            <p:nvPr/>
          </p:nvSpPr>
          <p:spPr>
            <a:xfrm>
              <a:off x="6547516" y="4998584"/>
              <a:ext cx="2445656" cy="1323439"/>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Gabriel Diogo</a:t>
              </a:r>
            </a:p>
            <a:p>
              <a:r>
                <a:rPr lang="pt-BR" sz="2000" dirty="0">
                  <a:latin typeface="Cambria Math" panose="02040503050406030204" pitchFamily="18" charset="0"/>
                  <a:ea typeface="Cambria Math" panose="02040503050406030204" pitchFamily="18" charset="0"/>
                </a:rPr>
                <a:t>Gabriel Lourenço</a:t>
              </a:r>
            </a:p>
            <a:p>
              <a:r>
                <a:rPr lang="pt-BR" sz="2000" dirty="0">
                  <a:latin typeface="Cambria Math" panose="02040503050406030204" pitchFamily="18" charset="0"/>
                  <a:ea typeface="Cambria Math" panose="02040503050406030204" pitchFamily="18" charset="0"/>
                </a:rPr>
                <a:t>Guilherme Francisco</a:t>
              </a:r>
            </a:p>
            <a:p>
              <a:endParaRPr lang="pt-BR" sz="2000" dirty="0">
                <a:latin typeface="Cambria Math" panose="02040503050406030204" pitchFamily="18" charset="0"/>
                <a:ea typeface="Cambria Math" panose="02040503050406030204" pitchFamily="18" charset="0"/>
              </a:endParaRPr>
            </a:p>
          </p:txBody>
        </p:sp>
        <p:sp>
          <p:nvSpPr>
            <p:cNvPr id="12" name="CaixaDeTexto 11">
              <a:extLst>
                <a:ext uri="{FF2B5EF4-FFF2-40B4-BE49-F238E27FC236}">
                  <a16:creationId xmlns:a16="http://schemas.microsoft.com/office/drawing/2014/main" id="{8588F73A-FB9F-DF23-89B2-83B59E7FAB2D}"/>
                </a:ext>
              </a:extLst>
            </p:cNvPr>
            <p:cNvSpPr txBox="1"/>
            <p:nvPr/>
          </p:nvSpPr>
          <p:spPr>
            <a:xfrm>
              <a:off x="9443235" y="4998584"/>
              <a:ext cx="2445656" cy="1631216"/>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Leonardo Testa</a:t>
              </a:r>
            </a:p>
            <a:p>
              <a:r>
                <a:rPr lang="pt-BR" sz="2000" dirty="0" err="1">
                  <a:latin typeface="Cambria Math" panose="02040503050406030204" pitchFamily="18" charset="0"/>
                  <a:ea typeface="Cambria Math" panose="02040503050406030204" pitchFamily="18" charset="0"/>
                </a:rPr>
                <a:t>Luis</a:t>
              </a:r>
              <a:r>
                <a:rPr lang="pt-BR" sz="2000" dirty="0">
                  <a:latin typeface="Cambria Math" panose="02040503050406030204" pitchFamily="18" charset="0"/>
                  <a:ea typeface="Cambria Math" panose="02040503050406030204" pitchFamily="18" charset="0"/>
                </a:rPr>
                <a:t> Felipe</a:t>
              </a:r>
            </a:p>
            <a:p>
              <a:r>
                <a:rPr lang="pt-BR" sz="2000" dirty="0">
                  <a:latin typeface="Cambria Math" panose="02040503050406030204" pitchFamily="18" charset="0"/>
                  <a:ea typeface="Cambria Math" panose="02040503050406030204" pitchFamily="18" charset="0"/>
                </a:rPr>
                <a:t>Ronald V. Silva</a:t>
              </a:r>
            </a:p>
            <a:p>
              <a:endParaRPr lang="pt-BR" sz="2000" dirty="0">
                <a:latin typeface="Cambria Math" panose="02040503050406030204" pitchFamily="18" charset="0"/>
                <a:ea typeface="Cambria Math" panose="02040503050406030204" pitchFamily="18" charset="0"/>
              </a:endParaRPr>
            </a:p>
            <a:p>
              <a:endParaRPr lang="pt-BR" sz="2000" dirty="0">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432884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6"/>
            <a:ext cx="5539421" cy="4261596"/>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Cada CD fará diversas entregas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Não só em pontos diferente como diversas vezes em cada um dos pontos</a:t>
            </a:r>
          </a:p>
        </p:txBody>
      </p:sp>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2">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spTree>
    <p:extLst>
      <p:ext uri="{BB962C8B-B14F-4D97-AF65-F5344CB8AC3E}">
        <p14:creationId xmlns:p14="http://schemas.microsoft.com/office/powerpoint/2010/main" val="735193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mc:Choice xmlns:a14="http://schemas.microsoft.com/office/drawing/2010/main"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6"/>
                <a:ext cx="5539421" cy="4261596"/>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14:m>
                  <m:oMath xmlns:m="http://schemas.openxmlformats.org/officeDocument/2006/math">
                    <m:sSub>
                      <m:sSubPr>
                        <m:ctrlPr>
                          <a:rPr lang="pt-BR" sz="2400" b="0" i="1" dirty="0" smtClean="0">
                            <a:latin typeface="Cambria Math" panose="02040503050406030204" pitchFamily="18" charset="0"/>
                            <a:ea typeface="Cambria Math" panose="02040503050406030204" pitchFamily="18" charset="0"/>
                          </a:rPr>
                        </m:ctrlPr>
                      </m:sSubPr>
                      <m:e>
                        <m:r>
                          <a:rPr lang="pt-BR" sz="2400" i="1" dirty="0" smtClean="0">
                            <a:latin typeface="Cambria Math" panose="02040503050406030204" pitchFamily="18" charset="0"/>
                            <a:ea typeface="Cambria Math" panose="02040503050406030204" pitchFamily="18" charset="0"/>
                          </a:rPr>
                          <m:t>𝐷</m:t>
                        </m:r>
                      </m:e>
                      <m:sub>
                        <m:r>
                          <a:rPr lang="pt-BR" sz="2400" b="0" i="1" dirty="0" smtClean="0">
                            <a:latin typeface="Cambria Math" panose="02040503050406030204" pitchFamily="18" charset="0"/>
                            <a:ea typeface="Cambria Math" panose="02040503050406030204" pitchFamily="18" charset="0"/>
                          </a:rPr>
                          <m:t>𝑖</m:t>
                        </m:r>
                        <m:r>
                          <a:rPr lang="pt-BR" sz="2400" b="0" i="1" dirty="0" smtClean="0">
                            <a:latin typeface="Cambria Math" panose="02040503050406030204" pitchFamily="18" charset="0"/>
                            <a:ea typeface="Cambria Math" panose="02040503050406030204" pitchFamily="18" charset="0"/>
                          </a:rPr>
                          <m:t>,</m:t>
                        </m:r>
                        <m:r>
                          <a:rPr lang="pt-BR" sz="2400" b="0" i="1" dirty="0" smtClean="0">
                            <a:latin typeface="Cambria Math" panose="02040503050406030204" pitchFamily="18" charset="0"/>
                            <a:ea typeface="Cambria Math" panose="02040503050406030204" pitchFamily="18" charset="0"/>
                          </a:rPr>
                          <m:t>𝑗</m:t>
                        </m:r>
                      </m:sub>
                    </m:sSub>
                  </m:oMath>
                </a14:m>
                <a:r>
                  <a:rPr lang="pt-BR" sz="2400"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sym typeface="Wingdings" panose="05000000000000000000" pitchFamily="2" charset="2"/>
                  </a:rPr>
                  <a:t> Distância do ponto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dirty="0">
                    <a:latin typeface="Cambria Math" panose="02040503050406030204" pitchFamily="18" charset="0"/>
                    <a:ea typeface="Cambria Math" panose="02040503050406030204" pitchFamily="18" charset="0"/>
                    <a:sym typeface="Wingdings" panose="05000000000000000000" pitchFamily="2" charset="2"/>
                  </a:rPr>
                  <a:t> </a:t>
                </a:r>
                <a:r>
                  <a:rPr lang="pt-BR" sz="2400" dirty="0">
                    <a:latin typeface="Cambria Math" panose="02040503050406030204" pitchFamily="18" charset="0"/>
                    <a:ea typeface="Cambria Math" panose="02040503050406030204" pitchFamily="18" charset="0"/>
                    <a:sym typeface="Wingdings" panose="05000000000000000000" pitchFamily="2" charset="2"/>
                  </a:rPr>
                  <a:t>para o ponto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endParaRPr lang="pt-BR" sz="2400" b="1" dirty="0">
                  <a:latin typeface="Cambria Math" panose="02040503050406030204" pitchFamily="18" charset="0"/>
                  <a:ea typeface="Cambria Math" panose="02040503050406030204" pitchFamily="18" charset="0"/>
                  <a:sym typeface="Wingdings" panose="05000000000000000000" pitchFamily="2" charset="2"/>
                </a:endParaRPr>
              </a:p>
              <a:p>
                <a:pPr marL="342900" indent="-342900">
                  <a:buFont typeface="Arial" panose="020B0604020202020204" pitchFamily="34" charset="0"/>
                  <a:buChar char="•"/>
                </a:pPr>
                <a14:m>
                  <m:oMath xmlns:m="http://schemas.openxmlformats.org/officeDocument/2006/math">
                    <m:sSub>
                      <m:sSubPr>
                        <m:ctrlPr>
                          <a:rPr lang="pt-BR" sz="2400" b="0" i="1" dirty="0"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i="1" dirty="0"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dirty="0"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Quantidade de entregas para cada ponto </a:t>
                </a:r>
                <a14:m>
                  <m:oMath xmlns:m="http://schemas.openxmlformats.org/officeDocument/2006/math">
                    <m:r>
                      <a:rPr lang="pt-BR" sz="2400" b="1" i="1" smtClean="0">
                        <a:latin typeface="Cambria Math" panose="02040503050406030204" pitchFamily="18" charset="0"/>
                        <a:ea typeface="Cambria Math" panose="02040503050406030204" pitchFamily="18" charset="0"/>
                        <a:sym typeface="Wingdings" panose="05000000000000000000" pitchFamily="2" charset="2"/>
                      </a:rPr>
                      <m:t>𝒋</m:t>
                    </m:r>
                  </m:oMath>
                </a14:m>
                <a:endParaRPr lang="pt-BR" sz="2400" b="1" i="1" dirty="0">
                  <a:latin typeface="Cambria Math" panose="02040503050406030204" pitchFamily="18" charset="0"/>
                  <a:ea typeface="Cambria Math" panose="02040503050406030204" pitchFamily="18" charset="0"/>
                </a:endParaRPr>
              </a:p>
            </p:txBody>
          </p:sp>
        </mc:Choice>
        <mc:Fallback>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6"/>
                <a:ext cx="5539421" cy="4261596"/>
              </a:xfrm>
              <a:blipFill>
                <a:blip r:embed="rId2"/>
                <a:stretch>
                  <a:fillRect l="-1542" t="-2003" r="-881"/>
                </a:stretch>
              </a:blipFill>
            </p:spPr>
            <p:txBody>
              <a:bodyPr/>
              <a:lstStyle/>
              <a:p>
                <a:r>
                  <a:rPr lang="pt-BR">
                    <a:noFill/>
                  </a:rPr>
                  <a:t> </a:t>
                </a:r>
              </a:p>
            </p:txBody>
          </p:sp>
        </mc:Fallback>
      </mc:AlternateContent>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3">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spTree>
    <p:extLst>
      <p:ext uri="{BB962C8B-B14F-4D97-AF65-F5344CB8AC3E}">
        <p14:creationId xmlns:p14="http://schemas.microsoft.com/office/powerpoint/2010/main" val="1550196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mc:Choice xmlns:a14="http://schemas.microsoft.com/office/drawing/2010/main"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No caso, para um CD, identificamos que, nosso </a:t>
                </a:r>
                <a:r>
                  <a:rPr lang="pt-BR" sz="2400" b="1" dirty="0">
                    <a:latin typeface="Cambria Math" panose="02040503050406030204" pitchFamily="18" charset="0"/>
                    <a:ea typeface="Cambria Math" panose="02040503050406030204" pitchFamily="18" charset="0"/>
                  </a:rPr>
                  <a:t>objetivo</a:t>
                </a:r>
                <a:r>
                  <a:rPr lang="pt-BR" sz="2400" dirty="0">
                    <a:latin typeface="Cambria Math" panose="02040503050406030204" pitchFamily="18" charset="0"/>
                    <a:ea typeface="Cambria Math" panose="02040503050406030204" pitchFamily="18" charset="0"/>
                  </a:rPr>
                  <a:t> é:</a:t>
                </a:r>
              </a:p>
              <a:p>
                <a:pPr marL="0" indent="0">
                  <a:buNone/>
                </a:pPr>
                <a14:m>
                  <m:oMathPara xmlns:m="http://schemas.openxmlformats.org/officeDocument/2006/math">
                    <m:oMathParaPr>
                      <m:jc m:val="centerGroup"/>
                    </m:oMathParaPr>
                    <m:oMath xmlns:m="http://schemas.openxmlformats.org/officeDocument/2006/math">
                      <m:r>
                        <a:rPr lang="pt-BR" sz="2400" b="1" i="1" dirty="0" smtClean="0">
                          <a:latin typeface="Cambria Math" panose="02040503050406030204" pitchFamily="18" charset="0"/>
                          <a:ea typeface="Cambria Math" panose="02040503050406030204" pitchFamily="18" charset="0"/>
                        </a:rPr>
                        <m:t>𝑴𝑰𝑵</m:t>
                      </m:r>
                      <m:r>
                        <a:rPr lang="pt-BR" sz="2400" b="1" i="1" dirty="0" smtClean="0">
                          <a:latin typeface="Cambria Math" panose="02040503050406030204" pitchFamily="18" charset="0"/>
                          <a:ea typeface="Cambria Math" panose="02040503050406030204" pitchFamily="18" charset="0"/>
                        </a:rPr>
                        <m:t> </m:t>
                      </m:r>
                      <m:nary>
                        <m:naryPr>
                          <m:chr m:val="∑"/>
                          <m:ctrlPr>
                            <a:rPr lang="pt-BR" sz="2400" b="1" i="1" dirty="0" smtClean="0">
                              <a:latin typeface="Cambria Math" panose="02040503050406030204" pitchFamily="18" charset="0"/>
                              <a:ea typeface="Cambria Math" panose="02040503050406030204" pitchFamily="18" charset="0"/>
                            </a:rPr>
                          </m:ctrlPr>
                        </m:naryPr>
                        <m:sub>
                          <m:r>
                            <m:rPr>
                              <m:brk m:alnAt="23"/>
                            </m:rPr>
                            <a:rPr lang="pt-BR" sz="2400" b="1" i="1" dirty="0" smtClean="0">
                              <a:latin typeface="Cambria Math" panose="02040503050406030204" pitchFamily="18" charset="0"/>
                              <a:ea typeface="Cambria Math" panose="02040503050406030204" pitchFamily="18" charset="0"/>
                            </a:rPr>
                            <m:t>𝒋</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𝟏</m:t>
                          </m:r>
                        </m:sub>
                        <m:sup>
                          <m:r>
                            <a:rPr lang="pt-BR" sz="2400" b="1" i="1" dirty="0" smtClean="0">
                              <a:latin typeface="Cambria Math" panose="02040503050406030204" pitchFamily="18" charset="0"/>
                              <a:ea typeface="Cambria Math" panose="02040503050406030204" pitchFamily="18" charset="0"/>
                            </a:rPr>
                            <m:t>𝒎</m:t>
                          </m:r>
                        </m:sup>
                        <m:e>
                          <m:sSub>
                            <m:sSubPr>
                              <m:ctrlPr>
                                <a:rPr lang="pt-BR" sz="2400" b="1" i="1" dirty="0" smtClean="0">
                                  <a:latin typeface="Cambria Math" panose="02040503050406030204" pitchFamily="18" charset="0"/>
                                  <a:ea typeface="Cambria Math" panose="02040503050406030204" pitchFamily="18" charset="0"/>
                                </a:rPr>
                              </m:ctrlPr>
                            </m:sSubPr>
                            <m:e>
                              <m:r>
                                <a:rPr lang="pt-BR" sz="2400" b="1" i="1" dirty="0" smtClean="0">
                                  <a:latin typeface="Cambria Math" panose="02040503050406030204" pitchFamily="18" charset="0"/>
                                  <a:ea typeface="Cambria Math" panose="02040503050406030204" pitchFamily="18" charset="0"/>
                                </a:rPr>
                                <m:t>𝑫</m:t>
                              </m:r>
                            </m:e>
                            <m:sub>
                              <m: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𝒋</m:t>
                              </m:r>
                            </m:sub>
                          </m:sSub>
                          <m:r>
                            <a:rPr lang="pt-BR" sz="2400" b="1" i="1" dirty="0" smtClean="0">
                              <a:latin typeface="Cambria Math" panose="02040503050406030204" pitchFamily="18" charset="0"/>
                              <a:ea typeface="Cambria Math" panose="02040503050406030204" pitchFamily="18" charset="0"/>
                            </a:rPr>
                            <m:t>∗</m:t>
                          </m:r>
                          <m:sSub>
                            <m:sSubPr>
                              <m:ctrlPr>
                                <a:rPr lang="pt-BR" sz="2400" b="1" i="1" dirty="0" smtClean="0">
                                  <a:latin typeface="Cambria Math" panose="02040503050406030204" pitchFamily="18" charset="0"/>
                                  <a:ea typeface="Cambria Math" panose="02040503050406030204" pitchFamily="18" charset="0"/>
                                </a:rPr>
                              </m:ctrlPr>
                            </m:sSubPr>
                            <m:e>
                              <m:r>
                                <a:rPr lang="pt-BR" sz="2400" b="1" i="1" dirty="0" smtClean="0">
                                  <a:latin typeface="Cambria Math" panose="02040503050406030204" pitchFamily="18" charset="0"/>
                                  <a:ea typeface="Cambria Math" panose="02040503050406030204" pitchFamily="18" charset="0"/>
                                </a:rPr>
                                <m:t>𝑬</m:t>
                              </m:r>
                            </m:e>
                            <m:sub>
                              <m:r>
                                <a:rPr lang="pt-BR" sz="2400" b="1" i="1" dirty="0" smtClean="0">
                                  <a:latin typeface="Cambria Math" panose="02040503050406030204" pitchFamily="18" charset="0"/>
                                  <a:ea typeface="Cambria Math" panose="02040503050406030204" pitchFamily="18" charset="0"/>
                                </a:rPr>
                                <m:t>𝒋</m:t>
                              </m:r>
                            </m:sub>
                          </m:sSub>
                          <m:r>
                            <a:rPr lang="pt-BR" sz="2400" b="0"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 </m:t>
                          </m:r>
                          <m:r>
                            <a:rPr lang="pt-BR" sz="2400" b="0" i="1" dirty="0" smtClean="0">
                              <a:latin typeface="Cambria Math" panose="02040503050406030204" pitchFamily="18" charset="0"/>
                              <a:ea typeface="Cambria Math" panose="02040503050406030204" pitchFamily="18" charset="0"/>
                            </a:rPr>
                            <m:t>𝑖</m:t>
                          </m:r>
                          <m:r>
                            <a:rPr lang="pt-BR" sz="2400" b="0" i="1" dirty="0" smtClean="0">
                              <a:latin typeface="Cambria Math" panose="02040503050406030204" pitchFamily="18" charset="0"/>
                              <a:ea typeface="Cambria Math" panose="02040503050406030204" pitchFamily="18" charset="0"/>
                            </a:rPr>
                            <m:t>=14</m:t>
                          </m:r>
                        </m:e>
                      </m:nary>
                    </m:oMath>
                  </m:oMathPara>
                </a14:m>
                <a:endParaRPr lang="pt-BR" sz="2400" b="1" dirty="0">
                  <a:latin typeface="Cambria Math" panose="02040503050406030204" pitchFamily="18" charset="0"/>
                  <a:ea typeface="Cambria Math" panose="02040503050406030204" pitchFamily="18" charset="0"/>
                </a:endParaRPr>
              </a:p>
              <a:p>
                <a:r>
                  <a:rPr lang="pt-BR" sz="2400" dirty="0">
                    <a:latin typeface="Cambria Math" panose="02040503050406030204" pitchFamily="18" charset="0"/>
                    <a:ea typeface="Cambria Math" panose="02040503050406030204" pitchFamily="18" charset="0"/>
                  </a:rPr>
                  <a:t>Porém...</a:t>
                </a:r>
              </a:p>
            </p:txBody>
          </p:sp>
        </mc:Choice>
        <mc:Fallback>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881"/>
                </a:stretch>
              </a:blipFill>
            </p:spPr>
            <p:txBody>
              <a:bodyPr/>
              <a:lstStyle/>
              <a:p>
                <a:r>
                  <a:rPr lang="pt-BR">
                    <a:noFill/>
                  </a:rPr>
                  <a:t> </a:t>
                </a:r>
              </a:p>
            </p:txBody>
          </p:sp>
        </mc:Fallback>
      </mc:AlternateContent>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3">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spTree>
    <p:extLst>
      <p:ext uri="{BB962C8B-B14F-4D97-AF65-F5344CB8AC3E}">
        <p14:creationId xmlns:p14="http://schemas.microsoft.com/office/powerpoint/2010/main" val="1162938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Existem vários CDs, não apenas um</a:t>
            </a:r>
          </a:p>
          <a:p>
            <a:pPr marL="342900" indent="-342900">
              <a:buFont typeface="Arial" panose="020B0604020202020204" pitchFamily="34" charset="0"/>
              <a:buChar char="•"/>
            </a:pPr>
            <a:endParaRPr lang="pt-BR" sz="2400" dirty="0">
              <a:latin typeface="Cambria Math" panose="02040503050406030204" pitchFamily="18" charset="0"/>
              <a:ea typeface="Cambria Math" panose="02040503050406030204" pitchFamily="18" charset="0"/>
            </a:endParaRPr>
          </a:p>
        </p:txBody>
      </p:sp>
      <p:pic>
        <p:nvPicPr>
          <p:cNvPr id="2" name="Imagem 1" descr="Gráfico, Gráfico de radar&#10;&#10;Descrição gerada automaticamente">
            <a:extLst>
              <a:ext uri="{FF2B5EF4-FFF2-40B4-BE49-F238E27FC236}">
                <a16:creationId xmlns:a16="http://schemas.microsoft.com/office/drawing/2014/main" id="{57AD6E37-314E-0941-91EB-E303AF627D29}"/>
              </a:ext>
            </a:extLst>
          </p:cNvPr>
          <p:cNvPicPr>
            <a:picLocks noChangeAspect="1"/>
          </p:cNvPicPr>
          <p:nvPr/>
        </p:nvPicPr>
        <p:blipFill rotWithShape="1">
          <a:blip r:embed="rId2">
            <a:extLst>
              <a:ext uri="{28A0092B-C50C-407E-A947-70E740481C1C}">
                <a14:useLocalDpi xmlns:a14="http://schemas.microsoft.com/office/drawing/2010/main" val="0"/>
              </a:ext>
            </a:extLst>
          </a:blip>
          <a:srcRect l="3658" t="1550" r="5418" b="3246"/>
          <a:stretch/>
        </p:blipFill>
        <p:spPr>
          <a:xfrm>
            <a:off x="802638" y="1611797"/>
            <a:ext cx="4937762" cy="5019300"/>
          </a:xfrm>
          <a:prstGeom prst="rect">
            <a:avLst/>
          </a:prstGeom>
          <a:ln>
            <a:solidFill>
              <a:schemeClr val="tx1"/>
            </a:solidFill>
          </a:ln>
        </p:spPr>
      </p:pic>
    </p:spTree>
    <p:extLst>
      <p:ext uri="{BB962C8B-B14F-4D97-AF65-F5344CB8AC3E}">
        <p14:creationId xmlns:p14="http://schemas.microsoft.com/office/powerpoint/2010/main" val="3631102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mc:Choice xmlns:a14="http://schemas.microsoft.com/office/drawing/2010/main"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Existem vários CDs, não apenas um</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Então, iremos utilizar o conjunto </a:t>
                </a:r>
                <a14:m>
                  <m:oMath xmlns:m="http://schemas.openxmlformats.org/officeDocument/2006/math">
                    <m:r>
                      <a:rPr lang="pt-BR" sz="2400" b="1" i="1" smtClean="0">
                        <a:latin typeface="Cambria Math" panose="02040503050406030204" pitchFamily="18" charset="0"/>
                        <a:ea typeface="Cambria Math" panose="02040503050406030204" pitchFamily="18" charset="0"/>
                      </a:rPr>
                      <m:t>𝑪</m:t>
                    </m:r>
                  </m:oMath>
                </a14:m>
                <a:r>
                  <a:rPr lang="pt-BR" sz="2400" dirty="0">
                    <a:latin typeface="Cambria Math" panose="02040503050406030204" pitchFamily="18" charset="0"/>
                    <a:ea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r>
                        <a:rPr lang="pt-BR" sz="2400" b="1" i="1" dirty="0">
                          <a:latin typeface="Cambria Math" panose="02040503050406030204" pitchFamily="18" charset="0"/>
                          <a:ea typeface="Cambria Math" panose="02040503050406030204" pitchFamily="18" charset="0"/>
                        </a:rPr>
                        <m:t>𝑴𝑰𝑵</m:t>
                      </m:r>
                      <m:nary>
                        <m:naryPr>
                          <m:chr m:val="∑"/>
                          <m:supHide m:val="on"/>
                          <m:ctrlPr>
                            <a:rPr lang="pt-BR" sz="2400" b="1" i="1" dirty="0" smtClean="0">
                              <a:latin typeface="Cambria Math" panose="02040503050406030204" pitchFamily="18" charset="0"/>
                              <a:ea typeface="Cambria Math" panose="02040503050406030204" pitchFamily="18" charset="0"/>
                            </a:rPr>
                          </m:ctrlPr>
                        </m:naryPr>
                        <m:sub>
                          <m:r>
                            <m:rPr>
                              <m:brk m:alnAt="23"/>
                            </m:rP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𝑪</m:t>
                          </m:r>
                        </m:sub>
                        <m:sup/>
                        <m:e>
                          <m:nary>
                            <m:naryPr>
                              <m:chr m:val="∑"/>
                              <m:ctrlPr>
                                <a:rPr lang="pt-BR" sz="2400" b="1" i="1" dirty="0">
                                  <a:latin typeface="Cambria Math" panose="02040503050406030204" pitchFamily="18" charset="0"/>
                                  <a:ea typeface="Cambria Math" panose="02040503050406030204" pitchFamily="18" charset="0"/>
                                </a:rPr>
                              </m:ctrlPr>
                            </m:naryPr>
                            <m:sub>
                              <m:r>
                                <m:rPr>
                                  <m:brk m:alnAt="23"/>
                                </m:rPr>
                                <a:rPr lang="pt-BR" sz="2400" b="1" i="1" dirty="0">
                                  <a:latin typeface="Cambria Math" panose="02040503050406030204" pitchFamily="18" charset="0"/>
                                  <a:ea typeface="Cambria Math" panose="02040503050406030204" pitchFamily="18" charset="0"/>
                                </a:rPr>
                                <m:t>𝒋</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𝟏</m:t>
                              </m:r>
                            </m:sub>
                            <m:sup>
                              <m:r>
                                <a:rPr lang="pt-BR" sz="2400" b="1" i="1" dirty="0">
                                  <a:latin typeface="Cambria Math" panose="02040503050406030204" pitchFamily="18" charset="0"/>
                                  <a:ea typeface="Cambria Math" panose="02040503050406030204" pitchFamily="18" charset="0"/>
                                </a:rPr>
                                <m:t>𝒎</m:t>
                              </m:r>
                            </m:sup>
                            <m:e>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𝑫</m:t>
                                  </m:r>
                                </m:e>
                                <m:sub>
                                  <m:r>
                                    <a:rPr lang="pt-BR" sz="2400" b="1" i="1" dirty="0">
                                      <a:latin typeface="Cambria Math" panose="02040503050406030204" pitchFamily="18" charset="0"/>
                                      <a:ea typeface="Cambria Math" panose="02040503050406030204" pitchFamily="18" charset="0"/>
                                    </a:rPr>
                                    <m:t>𝒊</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𝒋</m:t>
                                  </m:r>
                                </m:sub>
                              </m:sSub>
                              <m:r>
                                <a:rPr lang="pt-BR" sz="2400" b="1" i="1" dirty="0">
                                  <a:latin typeface="Cambria Math" panose="02040503050406030204" pitchFamily="18" charset="0"/>
                                  <a:ea typeface="Cambria Math" panose="02040503050406030204" pitchFamily="18" charset="0"/>
                                </a:rPr>
                                <m:t>∗</m:t>
                              </m:r>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𝑬</m:t>
                                  </m:r>
                                </m:e>
                                <m:sub>
                                  <m:r>
                                    <a:rPr lang="pt-BR" sz="2400" b="1" i="1" dirty="0">
                                      <a:latin typeface="Cambria Math" panose="02040503050406030204" pitchFamily="18" charset="0"/>
                                      <a:ea typeface="Cambria Math" panose="02040503050406030204" pitchFamily="18" charset="0"/>
                                    </a:rPr>
                                    <m:t>𝒋</m:t>
                                  </m:r>
                                </m:sub>
                              </m:sSub>
                            </m:e>
                          </m:nary>
                        </m:e>
                      </m:nary>
                    </m:oMath>
                  </m:oMathPara>
                </a14:m>
                <a:endParaRPr lang="pt-BR" sz="2400" b="1" dirty="0">
                  <a:latin typeface="Cambria Math" panose="02040503050406030204" pitchFamily="18" charset="0"/>
                  <a:ea typeface="Cambria Math" panose="02040503050406030204" pitchFamily="18" charset="0"/>
                </a:endParaRPr>
              </a:p>
              <a:p>
                <a:r>
                  <a:rPr lang="pt-BR" sz="2400" dirty="0">
                    <a:latin typeface="Cambria Math" panose="02040503050406030204" pitchFamily="18" charset="0"/>
                    <a:ea typeface="Cambria Math" panose="02040503050406030204" pitchFamily="18" charset="0"/>
                  </a:rPr>
                  <a:t>E nesse caso, </a:t>
                </a:r>
                <a14:m>
                  <m:oMath xmlns:m="http://schemas.openxmlformats.org/officeDocument/2006/math">
                    <m:r>
                      <a:rPr lang="pt-BR" sz="2400" b="1" i="1" smtClean="0">
                        <a:latin typeface="Cambria Math" panose="02040503050406030204" pitchFamily="18" charset="0"/>
                        <a:ea typeface="Cambria Math" panose="02040503050406030204" pitchFamily="18" charset="0"/>
                      </a:rPr>
                      <m:t>𝑪</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𝟔</m:t>
                    </m:r>
                    <m:r>
                      <a:rPr lang="pt-BR" sz="2400" b="1" i="1" smtClean="0">
                        <a:latin typeface="Cambria Math" panose="02040503050406030204" pitchFamily="18" charset="0"/>
                        <a:ea typeface="Cambria Math" panose="02040503050406030204" pitchFamily="18" charset="0"/>
                      </a:rPr>
                      <m:t>, </m:t>
                    </m:r>
                    <m:r>
                      <a:rPr lang="pt-BR" sz="2400" b="1" i="1" smtClean="0">
                        <a:latin typeface="Cambria Math" panose="02040503050406030204" pitchFamily="18" charset="0"/>
                        <a:ea typeface="Cambria Math" panose="02040503050406030204" pitchFamily="18" charset="0"/>
                      </a:rPr>
                      <m:t>𝟏𝟗</m:t>
                    </m:r>
                    <m:r>
                      <a:rPr lang="pt-BR" sz="2400" b="1" i="1" smtClean="0">
                        <a:latin typeface="Cambria Math" panose="02040503050406030204" pitchFamily="18" charset="0"/>
                        <a:ea typeface="Cambria Math" panose="02040503050406030204" pitchFamily="18" charset="0"/>
                      </a:rPr>
                      <m:t>, </m:t>
                    </m:r>
                    <m:r>
                      <a:rPr lang="pt-BR" sz="2400" b="1" i="1" smtClean="0">
                        <a:latin typeface="Cambria Math" panose="02040503050406030204" pitchFamily="18" charset="0"/>
                        <a:ea typeface="Cambria Math" panose="02040503050406030204" pitchFamily="18" charset="0"/>
                      </a:rPr>
                      <m:t>𝟏𝟒</m:t>
                    </m:r>
                    <m:r>
                      <a:rPr lang="pt-BR" sz="2400" b="1" i="1" smtClean="0">
                        <a:latin typeface="Cambria Math" panose="02040503050406030204" pitchFamily="18" charset="0"/>
                        <a:ea typeface="Cambria Math" panose="02040503050406030204" pitchFamily="18" charset="0"/>
                      </a:rPr>
                      <m:t>}</m:t>
                    </m:r>
                  </m:oMath>
                </a14:m>
                <a:endParaRPr lang="pt-BR" sz="2400" b="1" i="1" dirty="0">
                  <a:latin typeface="Cambria Math" panose="02040503050406030204" pitchFamily="18" charset="0"/>
                  <a:ea typeface="Cambria Math" panose="02040503050406030204" pitchFamily="18" charset="0"/>
                </a:endParaRPr>
              </a:p>
            </p:txBody>
          </p:sp>
        </mc:Choice>
        <mc:Fallback>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881"/>
                </a:stretch>
              </a:blipFill>
            </p:spPr>
            <p:txBody>
              <a:bodyPr/>
              <a:lstStyle/>
              <a:p>
                <a:r>
                  <a:rPr lang="pt-BR">
                    <a:noFill/>
                  </a:rPr>
                  <a:t> </a:t>
                </a:r>
              </a:p>
            </p:txBody>
          </p:sp>
        </mc:Fallback>
      </mc:AlternateContent>
      <p:pic>
        <p:nvPicPr>
          <p:cNvPr id="4" name="Imagem 3" descr="Gráfico, Gráfico de bolhas&#10;&#10;Descrição gerada automaticamente">
            <a:extLst>
              <a:ext uri="{FF2B5EF4-FFF2-40B4-BE49-F238E27FC236}">
                <a16:creationId xmlns:a16="http://schemas.microsoft.com/office/drawing/2014/main" id="{15BA6F8F-614C-138F-401A-857AEA7358F5}"/>
              </a:ext>
            </a:extLst>
          </p:cNvPr>
          <p:cNvPicPr>
            <a:picLocks noChangeAspect="1"/>
          </p:cNvPicPr>
          <p:nvPr/>
        </p:nvPicPr>
        <p:blipFill rotWithShape="1">
          <a:blip r:embed="rId3">
            <a:extLst>
              <a:ext uri="{28A0092B-C50C-407E-A947-70E740481C1C}">
                <a14:useLocalDpi xmlns:a14="http://schemas.microsoft.com/office/drawing/2010/main" val="0"/>
              </a:ext>
            </a:extLst>
          </a:blip>
          <a:srcRect l="20575" t="13853" r="36817" b="20859"/>
          <a:stretch/>
        </p:blipFill>
        <p:spPr>
          <a:xfrm>
            <a:off x="582507" y="1612524"/>
            <a:ext cx="5378024" cy="5018572"/>
          </a:xfrm>
          <a:prstGeom prst="rect">
            <a:avLst/>
          </a:prstGeom>
          <a:ln>
            <a:solidFill>
              <a:schemeClr val="tx1"/>
            </a:solidFill>
          </a:ln>
        </p:spPr>
      </p:pic>
    </p:spTree>
    <p:extLst>
      <p:ext uri="{BB962C8B-B14F-4D97-AF65-F5344CB8AC3E}">
        <p14:creationId xmlns:p14="http://schemas.microsoft.com/office/powerpoint/2010/main" val="3853499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mc:Choice xmlns:a14="http://schemas.microsoft.com/office/drawing/2010/main"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b="1" dirty="0">
                    <a:latin typeface="Cambria Math" panose="02040503050406030204" pitchFamily="18" charset="0"/>
                    <a:ea typeface="Cambria Math" panose="02040503050406030204" pitchFamily="18" charset="0"/>
                  </a:rPr>
                  <a:t>Devemos minimizar a distância total percorrida por todos os CDs após efetuarem todas as entregas à todas as Localizações</a:t>
                </a:r>
              </a:p>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Como não sabemos quais serão os reais CDs, devemos utilizar também a variável </a:t>
                </a: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𝑥</m:t>
                        </m:r>
                      </m:e>
                      <m:sub>
                        <m: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 </m:t>
                        </m:r>
                        <m:r>
                          <a:rPr lang="pt-BR" sz="2400" b="0" i="1" smtClean="0">
                            <a:latin typeface="Cambria Math" panose="02040503050406030204" pitchFamily="18" charset="0"/>
                            <a:ea typeface="Cambria Math" panose="02040503050406030204" pitchFamily="18" charset="0"/>
                          </a:rPr>
                          <m:t>𝑗</m:t>
                        </m:r>
                      </m:sub>
                    </m:sSub>
                  </m:oMath>
                </a14:m>
                <a:r>
                  <a:rPr lang="pt-BR" sz="2400" dirty="0">
                    <a:latin typeface="Cambria Math" panose="02040503050406030204" pitchFamily="18" charset="0"/>
                    <a:ea typeface="Cambria Math" panose="02040503050406030204" pitchFamily="18" charset="0"/>
                  </a:rPr>
                  <a:t>, que define se Centro </a:t>
                </a:r>
                <a14:m>
                  <m:oMath xmlns:m="http://schemas.openxmlformats.org/officeDocument/2006/math">
                    <m:r>
                      <a:rPr lang="pt-BR" sz="2400" b="1" i="1" smtClean="0">
                        <a:latin typeface="Cambria Math" panose="02040503050406030204" pitchFamily="18" charset="0"/>
                        <a:ea typeface="Cambria Math" panose="02040503050406030204" pitchFamily="18" charset="0"/>
                      </a:rPr>
                      <m:t>𝒊</m:t>
                    </m:r>
                  </m:oMath>
                </a14:m>
                <a:r>
                  <a:rPr lang="pt-BR" sz="2400" b="1"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rPr>
                  <a:t>atende a cidade </a:t>
                </a:r>
                <a14:m>
                  <m:oMath xmlns:m="http://schemas.openxmlformats.org/officeDocument/2006/math">
                    <m:r>
                      <a:rPr lang="pt-BR" sz="2400" b="1" i="1" smtClean="0">
                        <a:latin typeface="Cambria Math" panose="02040503050406030204" pitchFamily="18" charset="0"/>
                        <a:ea typeface="Cambria Math" panose="02040503050406030204" pitchFamily="18" charset="0"/>
                      </a:rPr>
                      <m:t>𝒋</m:t>
                    </m:r>
                  </m:oMath>
                </a14:m>
                <a:endParaRPr lang="pt-BR" sz="2400" b="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1" i="1" dirty="0">
                          <a:latin typeface="Cambria Math" panose="02040503050406030204" pitchFamily="18" charset="0"/>
                          <a:ea typeface="Cambria Math" panose="02040503050406030204" pitchFamily="18" charset="0"/>
                        </a:rPr>
                        <m:t>𝑴𝑰𝑵</m:t>
                      </m:r>
                      <m:nary>
                        <m:naryPr>
                          <m:chr m:val="∑"/>
                          <m:supHide m:val="on"/>
                          <m:ctrlPr>
                            <a:rPr lang="pt-BR" sz="2400" b="1" i="1" dirty="0" smtClean="0">
                              <a:latin typeface="Cambria Math" panose="02040503050406030204" pitchFamily="18" charset="0"/>
                              <a:ea typeface="Cambria Math" panose="02040503050406030204" pitchFamily="18" charset="0"/>
                            </a:rPr>
                          </m:ctrlPr>
                        </m:naryPr>
                        <m:sub>
                          <m:r>
                            <m:rPr>
                              <m:brk m:alnAt="23"/>
                            </m:rP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m:t>
                          </m:r>
                          <m:r>
                            <a:rPr lang="pt-BR" sz="2400" b="1" i="1" dirty="0" smtClean="0">
                              <a:latin typeface="Cambria Math" panose="02040503050406030204" pitchFamily="18" charset="0"/>
                              <a:ea typeface="Cambria Math" panose="02040503050406030204" pitchFamily="18" charset="0"/>
                            </a:rPr>
                            <m:t>𝑪</m:t>
                          </m:r>
                        </m:sub>
                        <m:sup/>
                        <m:e>
                          <m:nary>
                            <m:naryPr>
                              <m:chr m:val="∑"/>
                              <m:ctrlPr>
                                <a:rPr lang="pt-BR" sz="2400" b="1" i="1" dirty="0">
                                  <a:latin typeface="Cambria Math" panose="02040503050406030204" pitchFamily="18" charset="0"/>
                                  <a:ea typeface="Cambria Math" panose="02040503050406030204" pitchFamily="18" charset="0"/>
                                </a:rPr>
                              </m:ctrlPr>
                            </m:naryPr>
                            <m:sub>
                              <m:r>
                                <m:rPr>
                                  <m:brk m:alnAt="23"/>
                                </m:rPr>
                                <a:rPr lang="pt-BR" sz="2400" b="1" i="1" dirty="0">
                                  <a:latin typeface="Cambria Math" panose="02040503050406030204" pitchFamily="18" charset="0"/>
                                  <a:ea typeface="Cambria Math" panose="02040503050406030204" pitchFamily="18" charset="0"/>
                                </a:rPr>
                                <m:t>𝒋</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𝟏</m:t>
                              </m:r>
                            </m:sub>
                            <m:sup>
                              <m:r>
                                <a:rPr lang="pt-BR" sz="2400" b="1" i="1" dirty="0">
                                  <a:latin typeface="Cambria Math" panose="02040503050406030204" pitchFamily="18" charset="0"/>
                                  <a:ea typeface="Cambria Math" panose="02040503050406030204" pitchFamily="18" charset="0"/>
                                </a:rPr>
                                <m:t>𝒎</m:t>
                              </m:r>
                            </m:sup>
                            <m:e>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𝑫</m:t>
                                  </m:r>
                                </m:e>
                                <m:sub>
                                  <m:r>
                                    <a:rPr lang="pt-BR" sz="2400" b="1" i="1" dirty="0">
                                      <a:latin typeface="Cambria Math" panose="02040503050406030204" pitchFamily="18" charset="0"/>
                                      <a:ea typeface="Cambria Math" panose="02040503050406030204" pitchFamily="18" charset="0"/>
                                    </a:rPr>
                                    <m:t>𝒊</m:t>
                                  </m:r>
                                  <m:r>
                                    <a:rPr lang="pt-BR" sz="2400" b="1" i="1" dirty="0">
                                      <a:latin typeface="Cambria Math" panose="02040503050406030204" pitchFamily="18" charset="0"/>
                                      <a:ea typeface="Cambria Math" panose="02040503050406030204" pitchFamily="18" charset="0"/>
                                    </a:rPr>
                                    <m:t>,</m:t>
                                  </m:r>
                                  <m:r>
                                    <a:rPr lang="pt-BR" sz="2400" b="1" i="1" dirty="0">
                                      <a:latin typeface="Cambria Math" panose="02040503050406030204" pitchFamily="18" charset="0"/>
                                      <a:ea typeface="Cambria Math" panose="02040503050406030204" pitchFamily="18" charset="0"/>
                                    </a:rPr>
                                    <m:t>𝒋</m:t>
                                  </m:r>
                                </m:sub>
                              </m:sSub>
                              <m:r>
                                <a:rPr lang="pt-BR" sz="2400" b="1" i="1" dirty="0">
                                  <a:latin typeface="Cambria Math" panose="02040503050406030204" pitchFamily="18" charset="0"/>
                                  <a:ea typeface="Cambria Math" panose="02040503050406030204" pitchFamily="18" charset="0"/>
                                </a:rPr>
                                <m:t>∗</m:t>
                              </m:r>
                              <m:sSub>
                                <m:sSubPr>
                                  <m:ctrlPr>
                                    <a:rPr lang="pt-BR" sz="2400" b="1" i="1" dirty="0">
                                      <a:latin typeface="Cambria Math" panose="02040503050406030204" pitchFamily="18" charset="0"/>
                                      <a:ea typeface="Cambria Math" panose="02040503050406030204" pitchFamily="18" charset="0"/>
                                    </a:rPr>
                                  </m:ctrlPr>
                                </m:sSubPr>
                                <m:e>
                                  <m:r>
                                    <a:rPr lang="pt-BR" sz="2400" b="1" i="1" dirty="0">
                                      <a:latin typeface="Cambria Math" panose="02040503050406030204" pitchFamily="18" charset="0"/>
                                      <a:ea typeface="Cambria Math" panose="02040503050406030204" pitchFamily="18" charset="0"/>
                                    </a:rPr>
                                    <m:t>𝑬</m:t>
                                  </m:r>
                                </m:e>
                                <m:sub>
                                  <m:r>
                                    <a:rPr lang="pt-BR" sz="2400" b="1" i="1" dirty="0">
                                      <a:latin typeface="Cambria Math" panose="02040503050406030204" pitchFamily="18" charset="0"/>
                                      <a:ea typeface="Cambria Math" panose="02040503050406030204" pitchFamily="18" charset="0"/>
                                    </a:rPr>
                                    <m:t>𝒋</m:t>
                                  </m:r>
                                </m:sub>
                              </m:sSub>
                            </m:e>
                          </m:nary>
                          <m:r>
                            <a:rPr lang="pt-BR" sz="2400" b="1" i="1" dirty="0" smtClean="0">
                              <a:latin typeface="Cambria Math" panose="02040503050406030204" pitchFamily="18" charset="0"/>
                              <a:ea typeface="Cambria Math" panose="02040503050406030204" pitchFamily="18" charset="0"/>
                            </a:rPr>
                            <m:t>∗</m:t>
                          </m:r>
                          <m:sSub>
                            <m:sSubPr>
                              <m:ctrlPr>
                                <a:rPr lang="pt-BR" sz="2400" b="1" i="1" dirty="0" smtClean="0">
                                  <a:latin typeface="Cambria Math" panose="02040503050406030204" pitchFamily="18" charset="0"/>
                                  <a:ea typeface="Cambria Math" panose="02040503050406030204" pitchFamily="18" charset="0"/>
                                </a:rPr>
                              </m:ctrlPr>
                            </m:sSubPr>
                            <m:e>
                              <m:r>
                                <a:rPr lang="pt-BR" sz="2400" b="1" i="1" dirty="0" smtClean="0">
                                  <a:latin typeface="Cambria Math" panose="02040503050406030204" pitchFamily="18" charset="0"/>
                                  <a:ea typeface="Cambria Math" panose="02040503050406030204" pitchFamily="18" charset="0"/>
                                </a:rPr>
                                <m:t>𝒙</m:t>
                              </m:r>
                            </m:e>
                            <m:sub>
                              <m:r>
                                <a:rPr lang="pt-BR" sz="2400" b="1" i="1" dirty="0" smtClean="0">
                                  <a:latin typeface="Cambria Math" panose="02040503050406030204" pitchFamily="18" charset="0"/>
                                  <a:ea typeface="Cambria Math" panose="02040503050406030204" pitchFamily="18" charset="0"/>
                                </a:rPr>
                                <m:t>𝒊</m:t>
                              </m:r>
                              <m:r>
                                <a:rPr lang="pt-BR" sz="2400" b="1" i="1" dirty="0" smtClean="0">
                                  <a:latin typeface="Cambria Math" panose="02040503050406030204" pitchFamily="18" charset="0"/>
                                  <a:ea typeface="Cambria Math" panose="02040503050406030204" pitchFamily="18" charset="0"/>
                                </a:rPr>
                                <m:t>, </m:t>
                              </m:r>
                              <m:r>
                                <a:rPr lang="pt-BR" sz="2400" b="1" i="1" dirty="0" smtClean="0">
                                  <a:latin typeface="Cambria Math" panose="02040503050406030204" pitchFamily="18" charset="0"/>
                                  <a:ea typeface="Cambria Math" panose="02040503050406030204" pitchFamily="18" charset="0"/>
                                </a:rPr>
                                <m:t>𝒋</m:t>
                              </m:r>
                            </m:sub>
                          </m:sSub>
                        </m:e>
                      </m:nary>
                    </m:oMath>
                  </m:oMathPara>
                </a14:m>
                <a:endParaRPr lang="pt-BR" sz="2400" b="1" dirty="0">
                  <a:latin typeface="Cambria Math" panose="02040503050406030204" pitchFamily="18" charset="0"/>
                  <a:ea typeface="Cambria Math" panose="02040503050406030204" pitchFamily="18" charset="0"/>
                </a:endParaRPr>
              </a:p>
              <a:p>
                <a:pPr marL="0" indent="0">
                  <a:buNone/>
                </a:pPr>
                <a:endParaRPr lang="pt-BR" sz="2400" b="1" i="1" dirty="0">
                  <a:latin typeface="Cambria Math" panose="02040503050406030204" pitchFamily="18" charset="0"/>
                  <a:ea typeface="Cambria Math" panose="02040503050406030204" pitchFamily="18" charset="0"/>
                </a:endParaRPr>
              </a:p>
            </p:txBody>
          </p:sp>
        </mc:Choice>
        <mc:Fallback>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881"/>
                </a:stretch>
              </a:blipFill>
            </p:spPr>
            <p:txBody>
              <a:bodyPr/>
              <a:lstStyle/>
              <a:p>
                <a:r>
                  <a:rPr lang="pt-BR">
                    <a:noFill/>
                  </a:rPr>
                  <a:t> </a:t>
                </a:r>
              </a:p>
            </p:txBody>
          </p:sp>
        </mc:Fallback>
      </mc:AlternateContent>
      <p:pic>
        <p:nvPicPr>
          <p:cNvPr id="4" name="Imagem 3" descr="Gráfico, Gráfico de bolhas&#10;&#10;Descrição gerada automaticamente">
            <a:extLst>
              <a:ext uri="{FF2B5EF4-FFF2-40B4-BE49-F238E27FC236}">
                <a16:creationId xmlns:a16="http://schemas.microsoft.com/office/drawing/2014/main" id="{15BA6F8F-614C-138F-401A-857AEA7358F5}"/>
              </a:ext>
            </a:extLst>
          </p:cNvPr>
          <p:cNvPicPr>
            <a:picLocks noChangeAspect="1"/>
          </p:cNvPicPr>
          <p:nvPr/>
        </p:nvPicPr>
        <p:blipFill rotWithShape="1">
          <a:blip r:embed="rId3">
            <a:extLst>
              <a:ext uri="{28A0092B-C50C-407E-A947-70E740481C1C}">
                <a14:useLocalDpi xmlns:a14="http://schemas.microsoft.com/office/drawing/2010/main" val="0"/>
              </a:ext>
            </a:extLst>
          </a:blip>
          <a:srcRect l="20575" t="13853" r="36817" b="20859"/>
          <a:stretch/>
        </p:blipFill>
        <p:spPr>
          <a:xfrm>
            <a:off x="582507" y="1612524"/>
            <a:ext cx="5378024" cy="5018572"/>
          </a:xfrm>
          <a:prstGeom prst="rect">
            <a:avLst/>
          </a:prstGeom>
          <a:ln>
            <a:solidFill>
              <a:schemeClr val="tx1"/>
            </a:solidFill>
          </a:ln>
        </p:spPr>
      </p:pic>
      <p:pic>
        <p:nvPicPr>
          <p:cNvPr id="3" name="Imagem 2" descr="Gráfico de bolhas&#10;&#10;Descrição gerada automaticamente">
            <a:extLst>
              <a:ext uri="{FF2B5EF4-FFF2-40B4-BE49-F238E27FC236}">
                <a16:creationId xmlns:a16="http://schemas.microsoft.com/office/drawing/2014/main" id="{B7DF2FA6-311A-0F4B-4A65-0CA435FBFDE1}"/>
              </a:ext>
            </a:extLst>
          </p:cNvPr>
          <p:cNvPicPr>
            <a:picLocks noChangeAspect="1"/>
          </p:cNvPicPr>
          <p:nvPr/>
        </p:nvPicPr>
        <p:blipFill rotWithShape="1">
          <a:blip r:embed="rId4">
            <a:extLst>
              <a:ext uri="{28A0092B-C50C-407E-A947-70E740481C1C}">
                <a14:useLocalDpi xmlns:a14="http://schemas.microsoft.com/office/drawing/2010/main" val="0"/>
              </a:ext>
            </a:extLst>
          </a:blip>
          <a:srcRect l="8788" t="8458" r="37340" b="8982"/>
          <a:stretch/>
        </p:blipFill>
        <p:spPr>
          <a:xfrm>
            <a:off x="582507" y="1611795"/>
            <a:ext cx="5378024" cy="5019301"/>
          </a:xfrm>
          <a:prstGeom prst="rect">
            <a:avLst/>
          </a:prstGeom>
          <a:ln>
            <a:solidFill>
              <a:schemeClr val="tx1"/>
            </a:solidFill>
          </a:ln>
        </p:spPr>
      </p:pic>
    </p:spTree>
    <p:extLst>
      <p:ext uri="{BB962C8B-B14F-4D97-AF65-F5344CB8AC3E}">
        <p14:creationId xmlns:p14="http://schemas.microsoft.com/office/powerpoint/2010/main" val="397945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7" name="CaixaDeTexto 6">
            <a:extLst>
              <a:ext uri="{FF2B5EF4-FFF2-40B4-BE49-F238E27FC236}">
                <a16:creationId xmlns:a16="http://schemas.microsoft.com/office/drawing/2014/main" id="{917C6E18-9352-82FF-1459-FC6DFF10EC12}"/>
              </a:ext>
            </a:extLst>
          </p:cNvPr>
          <p:cNvSpPr txBox="1"/>
          <p:nvPr/>
        </p:nvSpPr>
        <p:spPr>
          <a:xfrm>
            <a:off x="4519756" y="984608"/>
            <a:ext cx="3152485"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Função Objetivo</a:t>
            </a:r>
          </a:p>
        </p:txBody>
      </p:sp>
      <mc:AlternateContent xmlns:mc="http://schemas.openxmlformats.org/markup-compatibility/2006">
        <mc:Choice xmlns:a14="http://schemas.microsoft.com/office/drawing/2010/main" Requires="a14">
          <p:sp>
            <p:nvSpPr>
              <p:cNvPr id="6" name="Espaço Reservado para Conteúdo 11">
                <a:extLst>
                  <a:ext uri="{FF2B5EF4-FFF2-40B4-BE49-F238E27FC236}">
                    <a16:creationId xmlns:a16="http://schemas.microsoft.com/office/drawing/2014/main" id="{ADB96373-9F0E-991E-BD64-76FCB49D0015}"/>
                  </a:ext>
                </a:extLst>
              </p:cNvPr>
              <p:cNvSpPr>
                <a:spLocks noGrp="1"/>
              </p:cNvSpPr>
              <p:nvPr>
                <p:ph idx="1"/>
              </p:nvPr>
            </p:nvSpPr>
            <p:spPr>
              <a:xfrm>
                <a:off x="6002043" y="1611795"/>
                <a:ext cx="5539421" cy="5019301"/>
              </a:xfrm>
            </p:spPr>
            <p:txBody>
              <a:bodyPr>
                <a:normAutofit/>
              </a:bodyPr>
              <a:lstStyle/>
              <a:p>
                <a:pPr marL="342900" indent="-342900">
                  <a:buFont typeface="Arial" panose="020B0604020202020204" pitchFamily="34" charset="0"/>
                  <a:buChar char="•"/>
                </a:pPr>
                <a:r>
                  <a:rPr lang="pt-BR" sz="2400" dirty="0">
                    <a:latin typeface="Cambria Math" panose="02040503050406030204" pitchFamily="18" charset="0"/>
                    <a:ea typeface="Cambria Math" panose="02040503050406030204" pitchFamily="18" charset="0"/>
                  </a:rPr>
                  <a:t>E assim, </a:t>
                </a:r>
                <a:r>
                  <a:rPr lang="pt-BR" sz="2400" b="1" dirty="0">
                    <a:latin typeface="Cambria Math" panose="02040503050406030204" pitchFamily="18" charset="0"/>
                    <a:ea typeface="Cambria Math" panose="02040503050406030204" pitchFamily="18" charset="0"/>
                  </a:rPr>
                  <a:t>minimizamos </a:t>
                </a:r>
                <a:r>
                  <a:rPr lang="pt-BR" sz="2400" dirty="0">
                    <a:latin typeface="Cambria Math" panose="02040503050406030204" pitchFamily="18" charset="0"/>
                    <a:ea typeface="Cambria Math" panose="02040503050406030204" pitchFamily="18" charset="0"/>
                  </a:rPr>
                  <a:t>a distância total percorrida por todos os CDs após efetuarem todas as entregas à todas as Localizações</a:t>
                </a:r>
              </a:p>
              <a:p>
                <a:pPr marL="0" indent="0">
                  <a:buNone/>
                </a:pPr>
                <a:endParaRPr lang="pt-BR"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3200" b="1" i="1" dirty="0">
                          <a:latin typeface="Cambria Math" panose="02040503050406030204" pitchFamily="18" charset="0"/>
                          <a:ea typeface="Cambria Math" panose="02040503050406030204" pitchFamily="18" charset="0"/>
                        </a:rPr>
                        <m:t>𝑴𝑰𝑵</m:t>
                      </m:r>
                      <m:nary>
                        <m:naryPr>
                          <m:chr m:val="∑"/>
                          <m:supHide m:val="on"/>
                          <m:ctrlPr>
                            <a:rPr lang="pt-BR" sz="3200" b="1" i="1" dirty="0" smtClean="0">
                              <a:latin typeface="Cambria Math" panose="02040503050406030204" pitchFamily="18" charset="0"/>
                              <a:ea typeface="Cambria Math" panose="02040503050406030204" pitchFamily="18" charset="0"/>
                            </a:rPr>
                          </m:ctrlPr>
                        </m:naryPr>
                        <m:sub>
                          <m:r>
                            <m:rPr>
                              <m:brk m:alnAt="23"/>
                            </m:rPr>
                            <a:rPr lang="pt-BR" sz="3200" b="1" i="1" dirty="0" smtClean="0">
                              <a:latin typeface="Cambria Math" panose="02040503050406030204" pitchFamily="18" charset="0"/>
                              <a:ea typeface="Cambria Math" panose="02040503050406030204" pitchFamily="18" charset="0"/>
                            </a:rPr>
                            <m:t>𝒊</m:t>
                          </m:r>
                          <m:r>
                            <a:rPr lang="pt-BR" sz="3200" b="1" i="1" dirty="0" smtClean="0">
                              <a:latin typeface="Cambria Math" panose="02040503050406030204" pitchFamily="18" charset="0"/>
                              <a:ea typeface="Cambria Math" panose="02040503050406030204" pitchFamily="18" charset="0"/>
                            </a:rPr>
                            <m:t>∈</m:t>
                          </m:r>
                          <m:r>
                            <a:rPr lang="pt-BR" sz="3200" b="1" i="1" dirty="0" smtClean="0">
                              <a:latin typeface="Cambria Math" panose="02040503050406030204" pitchFamily="18" charset="0"/>
                              <a:ea typeface="Cambria Math" panose="02040503050406030204" pitchFamily="18" charset="0"/>
                            </a:rPr>
                            <m:t>𝑪</m:t>
                          </m:r>
                        </m:sub>
                        <m:sup/>
                        <m:e>
                          <m:nary>
                            <m:naryPr>
                              <m:chr m:val="∑"/>
                              <m:ctrlPr>
                                <a:rPr lang="pt-BR" sz="3200" b="1" i="1" dirty="0">
                                  <a:latin typeface="Cambria Math" panose="02040503050406030204" pitchFamily="18" charset="0"/>
                                  <a:ea typeface="Cambria Math" panose="02040503050406030204" pitchFamily="18" charset="0"/>
                                </a:rPr>
                              </m:ctrlPr>
                            </m:naryPr>
                            <m:sub>
                              <m:r>
                                <m:rPr>
                                  <m:brk m:alnAt="23"/>
                                </m:rPr>
                                <a:rPr lang="pt-BR" sz="3200" b="1" i="1" dirty="0">
                                  <a:latin typeface="Cambria Math" panose="02040503050406030204" pitchFamily="18" charset="0"/>
                                  <a:ea typeface="Cambria Math" panose="02040503050406030204" pitchFamily="18" charset="0"/>
                                </a:rPr>
                                <m:t>𝒋</m:t>
                              </m:r>
                              <m:r>
                                <a:rPr lang="pt-BR" sz="3200" b="1" i="1" dirty="0">
                                  <a:latin typeface="Cambria Math" panose="02040503050406030204" pitchFamily="18" charset="0"/>
                                  <a:ea typeface="Cambria Math" panose="02040503050406030204" pitchFamily="18" charset="0"/>
                                </a:rPr>
                                <m:t>=</m:t>
                              </m:r>
                              <m:r>
                                <a:rPr lang="pt-BR" sz="3200" b="1" i="1" dirty="0">
                                  <a:latin typeface="Cambria Math" panose="02040503050406030204" pitchFamily="18" charset="0"/>
                                  <a:ea typeface="Cambria Math" panose="02040503050406030204" pitchFamily="18" charset="0"/>
                                </a:rPr>
                                <m:t>𝟏</m:t>
                              </m:r>
                            </m:sub>
                            <m:sup>
                              <m:r>
                                <a:rPr lang="pt-BR" sz="3200" b="1" i="1" dirty="0">
                                  <a:latin typeface="Cambria Math" panose="02040503050406030204" pitchFamily="18" charset="0"/>
                                  <a:ea typeface="Cambria Math" panose="02040503050406030204" pitchFamily="18" charset="0"/>
                                </a:rPr>
                                <m:t>𝒎</m:t>
                              </m:r>
                            </m:sup>
                            <m:e>
                              <m:sSub>
                                <m:sSubPr>
                                  <m:ctrlPr>
                                    <a:rPr lang="pt-BR" sz="3200" b="1" i="1" dirty="0">
                                      <a:latin typeface="Cambria Math" panose="02040503050406030204" pitchFamily="18" charset="0"/>
                                      <a:ea typeface="Cambria Math" panose="02040503050406030204" pitchFamily="18" charset="0"/>
                                    </a:rPr>
                                  </m:ctrlPr>
                                </m:sSubPr>
                                <m:e>
                                  <m:r>
                                    <a:rPr lang="pt-BR" sz="3200" b="1" i="1" dirty="0">
                                      <a:latin typeface="Cambria Math" panose="02040503050406030204" pitchFamily="18" charset="0"/>
                                      <a:ea typeface="Cambria Math" panose="02040503050406030204" pitchFamily="18" charset="0"/>
                                    </a:rPr>
                                    <m:t>𝑫</m:t>
                                  </m:r>
                                </m:e>
                                <m:sub>
                                  <m:r>
                                    <a:rPr lang="pt-BR" sz="3200" b="1" i="1" dirty="0">
                                      <a:latin typeface="Cambria Math" panose="02040503050406030204" pitchFamily="18" charset="0"/>
                                      <a:ea typeface="Cambria Math" panose="02040503050406030204" pitchFamily="18" charset="0"/>
                                    </a:rPr>
                                    <m:t>𝒊</m:t>
                                  </m:r>
                                  <m:r>
                                    <a:rPr lang="pt-BR" sz="3200" b="1" i="1" dirty="0">
                                      <a:latin typeface="Cambria Math" panose="02040503050406030204" pitchFamily="18" charset="0"/>
                                      <a:ea typeface="Cambria Math" panose="02040503050406030204" pitchFamily="18" charset="0"/>
                                    </a:rPr>
                                    <m:t>,</m:t>
                                  </m:r>
                                  <m:r>
                                    <a:rPr lang="pt-BR" sz="3200" b="1" i="1" dirty="0">
                                      <a:latin typeface="Cambria Math" panose="02040503050406030204" pitchFamily="18" charset="0"/>
                                      <a:ea typeface="Cambria Math" panose="02040503050406030204" pitchFamily="18" charset="0"/>
                                    </a:rPr>
                                    <m:t>𝒋</m:t>
                                  </m:r>
                                </m:sub>
                              </m:sSub>
                              <m:r>
                                <a:rPr lang="pt-BR" sz="3200" b="1" i="1" dirty="0">
                                  <a:latin typeface="Cambria Math" panose="02040503050406030204" pitchFamily="18" charset="0"/>
                                  <a:ea typeface="Cambria Math" panose="02040503050406030204" pitchFamily="18" charset="0"/>
                                </a:rPr>
                                <m:t>∗</m:t>
                              </m:r>
                              <m:sSub>
                                <m:sSubPr>
                                  <m:ctrlPr>
                                    <a:rPr lang="pt-BR" sz="3200" b="1" i="1" dirty="0">
                                      <a:latin typeface="Cambria Math" panose="02040503050406030204" pitchFamily="18" charset="0"/>
                                      <a:ea typeface="Cambria Math" panose="02040503050406030204" pitchFamily="18" charset="0"/>
                                    </a:rPr>
                                  </m:ctrlPr>
                                </m:sSubPr>
                                <m:e>
                                  <m:r>
                                    <a:rPr lang="pt-BR" sz="3200" b="1" i="1" dirty="0">
                                      <a:latin typeface="Cambria Math" panose="02040503050406030204" pitchFamily="18" charset="0"/>
                                      <a:ea typeface="Cambria Math" panose="02040503050406030204" pitchFamily="18" charset="0"/>
                                    </a:rPr>
                                    <m:t>𝑬</m:t>
                                  </m:r>
                                </m:e>
                                <m:sub>
                                  <m:r>
                                    <a:rPr lang="pt-BR" sz="3200" b="1" i="1" dirty="0">
                                      <a:latin typeface="Cambria Math" panose="02040503050406030204" pitchFamily="18" charset="0"/>
                                      <a:ea typeface="Cambria Math" panose="02040503050406030204" pitchFamily="18" charset="0"/>
                                    </a:rPr>
                                    <m:t>𝒋</m:t>
                                  </m:r>
                                </m:sub>
                              </m:sSub>
                            </m:e>
                          </m:nary>
                          <m:r>
                            <a:rPr lang="pt-BR" sz="3200" b="1" i="1" dirty="0" smtClean="0">
                              <a:latin typeface="Cambria Math" panose="02040503050406030204" pitchFamily="18" charset="0"/>
                              <a:ea typeface="Cambria Math" panose="02040503050406030204" pitchFamily="18" charset="0"/>
                            </a:rPr>
                            <m:t>∗</m:t>
                          </m:r>
                          <m:sSub>
                            <m:sSubPr>
                              <m:ctrlPr>
                                <a:rPr lang="pt-BR" sz="3200" b="1" i="1" dirty="0" smtClean="0">
                                  <a:latin typeface="Cambria Math" panose="02040503050406030204" pitchFamily="18" charset="0"/>
                                  <a:ea typeface="Cambria Math" panose="02040503050406030204" pitchFamily="18" charset="0"/>
                                </a:rPr>
                              </m:ctrlPr>
                            </m:sSubPr>
                            <m:e>
                              <m:r>
                                <a:rPr lang="pt-BR" sz="3200" b="1" i="1" dirty="0" smtClean="0">
                                  <a:latin typeface="Cambria Math" panose="02040503050406030204" pitchFamily="18" charset="0"/>
                                  <a:ea typeface="Cambria Math" panose="02040503050406030204" pitchFamily="18" charset="0"/>
                                </a:rPr>
                                <m:t>𝒙</m:t>
                              </m:r>
                            </m:e>
                            <m:sub>
                              <m:r>
                                <a:rPr lang="pt-BR" sz="3200" b="1" i="1" dirty="0" smtClean="0">
                                  <a:latin typeface="Cambria Math" panose="02040503050406030204" pitchFamily="18" charset="0"/>
                                  <a:ea typeface="Cambria Math" panose="02040503050406030204" pitchFamily="18" charset="0"/>
                                </a:rPr>
                                <m:t>𝒊</m:t>
                              </m:r>
                              <m:r>
                                <a:rPr lang="pt-BR" sz="3200" b="1" i="1" dirty="0" smtClean="0">
                                  <a:latin typeface="Cambria Math" panose="02040503050406030204" pitchFamily="18" charset="0"/>
                                  <a:ea typeface="Cambria Math" panose="02040503050406030204" pitchFamily="18" charset="0"/>
                                </a:rPr>
                                <m:t>, </m:t>
                              </m:r>
                              <m:r>
                                <a:rPr lang="pt-BR" sz="3200" b="1" i="1" dirty="0" smtClean="0">
                                  <a:latin typeface="Cambria Math" panose="02040503050406030204" pitchFamily="18" charset="0"/>
                                  <a:ea typeface="Cambria Math" panose="02040503050406030204" pitchFamily="18" charset="0"/>
                                </a:rPr>
                                <m:t>𝒋</m:t>
                              </m:r>
                            </m:sub>
                          </m:sSub>
                        </m:e>
                      </m:nary>
                    </m:oMath>
                  </m:oMathPara>
                </a14:m>
                <a:endParaRPr lang="pt-BR" sz="3200" b="1" dirty="0">
                  <a:latin typeface="Cambria Math" panose="02040503050406030204" pitchFamily="18" charset="0"/>
                  <a:ea typeface="Cambria Math" panose="02040503050406030204" pitchFamily="18" charset="0"/>
                </a:endParaRPr>
              </a:p>
              <a:p>
                <a:pPr marL="0" indent="0">
                  <a:buNone/>
                </a:pPr>
                <a:endParaRPr lang="pt-BR" sz="2400" b="1" i="1" dirty="0">
                  <a:latin typeface="Cambria Math" panose="02040503050406030204" pitchFamily="18" charset="0"/>
                  <a:ea typeface="Cambria Math" panose="02040503050406030204" pitchFamily="18" charset="0"/>
                </a:endParaRPr>
              </a:p>
            </p:txBody>
          </p:sp>
        </mc:Choice>
        <mc:Fallback>
          <p:sp>
            <p:nvSpPr>
              <p:cNvPr id="6" name="Espaço Reservado para Conteúdo 11">
                <a:extLst>
                  <a:ext uri="{FF2B5EF4-FFF2-40B4-BE49-F238E27FC236}">
                    <a16:creationId xmlns:a16="http://schemas.microsoft.com/office/drawing/2014/main" id="{ADB96373-9F0E-991E-BD64-76FCB49D0015}"/>
                  </a:ext>
                </a:extLst>
              </p:cNvPr>
              <p:cNvSpPr>
                <a:spLocks noGrp="1" noRot="1" noChangeAspect="1" noMove="1" noResize="1" noEditPoints="1" noAdjustHandles="1" noChangeArrowheads="1" noChangeShapeType="1" noTextEdit="1"/>
              </p:cNvSpPr>
              <p:nvPr>
                <p:ph idx="1"/>
              </p:nvPr>
            </p:nvSpPr>
            <p:spPr>
              <a:xfrm>
                <a:off x="6002043" y="1611795"/>
                <a:ext cx="5539421" cy="5019301"/>
              </a:xfrm>
              <a:blipFill>
                <a:blip r:embed="rId2"/>
                <a:stretch>
                  <a:fillRect l="-1542" t="-1699" r="-2533"/>
                </a:stretch>
              </a:blipFill>
            </p:spPr>
            <p:txBody>
              <a:bodyPr/>
              <a:lstStyle/>
              <a:p>
                <a:r>
                  <a:rPr lang="pt-BR">
                    <a:noFill/>
                  </a:rPr>
                  <a:t> </a:t>
                </a:r>
              </a:p>
            </p:txBody>
          </p:sp>
        </mc:Fallback>
      </mc:AlternateContent>
      <p:pic>
        <p:nvPicPr>
          <p:cNvPr id="2" name="Imagem 1" descr="Gráfico de bolhas&#10;&#10;Descrição gerada automaticamente">
            <a:extLst>
              <a:ext uri="{FF2B5EF4-FFF2-40B4-BE49-F238E27FC236}">
                <a16:creationId xmlns:a16="http://schemas.microsoft.com/office/drawing/2014/main" id="{B7DF2FA6-311A-0F4B-4A65-0CA435FBFDE1}"/>
              </a:ext>
            </a:extLst>
          </p:cNvPr>
          <p:cNvPicPr>
            <a:picLocks noChangeAspect="1"/>
          </p:cNvPicPr>
          <p:nvPr/>
        </p:nvPicPr>
        <p:blipFill rotWithShape="1">
          <a:blip r:embed="rId3">
            <a:extLst>
              <a:ext uri="{28A0092B-C50C-407E-A947-70E740481C1C}">
                <a14:useLocalDpi xmlns:a14="http://schemas.microsoft.com/office/drawing/2010/main" val="0"/>
              </a:ext>
            </a:extLst>
          </a:blip>
          <a:srcRect l="8788" t="8458" r="37340" b="8982"/>
          <a:stretch/>
        </p:blipFill>
        <p:spPr>
          <a:xfrm>
            <a:off x="582507" y="1611795"/>
            <a:ext cx="5378024" cy="5019301"/>
          </a:xfrm>
          <a:prstGeom prst="rect">
            <a:avLst/>
          </a:prstGeom>
          <a:ln>
            <a:solidFill>
              <a:schemeClr val="tx1"/>
            </a:solidFill>
          </a:ln>
        </p:spPr>
      </p:pic>
    </p:spTree>
    <p:extLst>
      <p:ext uri="{BB962C8B-B14F-4D97-AF65-F5344CB8AC3E}">
        <p14:creationId xmlns:p14="http://schemas.microsoft.com/office/powerpoint/2010/main" val="14742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4313-D4C4-FEC2-7F72-3389D00CA92C}"/>
              </a:ext>
            </a:extLst>
          </p:cNvPr>
          <p:cNvSpPr>
            <a:spLocks noGrp="1"/>
          </p:cNvSpPr>
          <p:nvPr>
            <p:ph type="title"/>
          </p:nvPr>
        </p:nvSpPr>
        <p:spPr>
          <a:xfrm>
            <a:off x="650534" y="461947"/>
            <a:ext cx="10890929" cy="1097280"/>
          </a:xfrm>
        </p:spPr>
        <p:txBody>
          <a:body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12" name="Espaço Reservado para Conteúdo 11">
            <a:extLst>
              <a:ext uri="{FF2B5EF4-FFF2-40B4-BE49-F238E27FC236}">
                <a16:creationId xmlns:a16="http://schemas.microsoft.com/office/drawing/2014/main" id="{2E54AE1D-2DA6-0F5A-4B7A-4B9D2C38CEB0}"/>
              </a:ext>
            </a:extLst>
          </p:cNvPr>
          <p:cNvSpPr>
            <a:spLocks noGrp="1"/>
          </p:cNvSpPr>
          <p:nvPr>
            <p:ph idx="1"/>
          </p:nvPr>
        </p:nvSpPr>
        <p:spPr>
          <a:xfrm>
            <a:off x="510320" y="1628752"/>
            <a:ext cx="11171353" cy="3600495"/>
          </a:xfrm>
        </p:spPr>
        <p:txBody>
          <a:bodyPr>
            <a:normAutofit/>
          </a:bodyPr>
          <a:lstStyle/>
          <a:p>
            <a:r>
              <a:rPr lang="pt-BR" sz="2400" dirty="0">
                <a:latin typeface="Cambria Math" panose="02040503050406030204" pitchFamily="18" charset="0"/>
                <a:ea typeface="Cambria Math" panose="02040503050406030204" pitchFamily="18" charset="0"/>
              </a:rPr>
              <a:t>Cada localidade deve ser atendida por apenas um Centro de Distribuição.</a:t>
            </a:r>
          </a:p>
          <a:p>
            <a:r>
              <a:rPr lang="pt-BR" sz="2400" dirty="0">
                <a:latin typeface="Cambria Math" panose="02040503050406030204" pitchFamily="18" charset="0"/>
                <a:ea typeface="Cambria Math" panose="02040503050406030204" pitchFamily="18" charset="0"/>
              </a:rPr>
              <a:t>Nem toda localidade que </a:t>
            </a:r>
            <a:r>
              <a:rPr lang="pt-BR" sz="2400" b="1" dirty="0">
                <a:latin typeface="Cambria Math" panose="02040503050406030204" pitchFamily="18" charset="0"/>
                <a:ea typeface="Cambria Math" panose="02040503050406030204" pitchFamily="18" charset="0"/>
              </a:rPr>
              <a:t>pode</a:t>
            </a:r>
            <a:r>
              <a:rPr lang="pt-BR" sz="2400" dirty="0">
                <a:latin typeface="Cambria Math" panose="02040503050406030204" pitchFamily="18" charset="0"/>
                <a:ea typeface="Cambria Math" panose="02040503050406030204" pitchFamily="18" charset="0"/>
              </a:rPr>
              <a:t> ser um Centro de Distribuição, realmente será um Centro de Distribuição.</a:t>
            </a:r>
          </a:p>
          <a:p>
            <a:r>
              <a:rPr lang="pt-BR" sz="2400" dirty="0">
                <a:latin typeface="Cambria Math" panose="02040503050406030204" pitchFamily="18" charset="0"/>
                <a:ea typeface="Cambria Math" panose="02040503050406030204" pitchFamily="18" charset="0"/>
              </a:rPr>
              <a:t>Serão selecionados como CDs apenas aqueles que se adaptam à menor distância percorrida possível para atender todas as localidades.</a:t>
            </a:r>
          </a:p>
          <a:p>
            <a:r>
              <a:rPr lang="pt-BR" sz="2400" dirty="0">
                <a:latin typeface="Cambria Math" panose="02040503050406030204" pitchFamily="18" charset="0"/>
                <a:ea typeface="Cambria Math" panose="02040503050406030204" pitchFamily="18" charset="0"/>
              </a:rPr>
              <a:t>Todas as localidades devem ser atendidas por um Centro, mas nem todo o possível Centro atenderá alguma localidade</a:t>
            </a:r>
          </a:p>
          <a:p>
            <a:endParaRPr lang="pt-BR" dirty="0"/>
          </a:p>
        </p:txBody>
      </p:sp>
      <p:sp>
        <p:nvSpPr>
          <p:cNvPr id="3" name="CaixaDeTexto 2">
            <a:extLst>
              <a:ext uri="{FF2B5EF4-FFF2-40B4-BE49-F238E27FC236}">
                <a16:creationId xmlns:a16="http://schemas.microsoft.com/office/drawing/2014/main" id="{6EE52AC5-D460-15EB-7212-CBD4B5416C26}"/>
              </a:ext>
            </a:extLst>
          </p:cNvPr>
          <p:cNvSpPr txBox="1"/>
          <p:nvPr/>
        </p:nvSpPr>
        <p:spPr>
          <a:xfrm>
            <a:off x="5239451" y="1010587"/>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Tree>
    <p:extLst>
      <p:ext uri="{BB962C8B-B14F-4D97-AF65-F5344CB8AC3E}">
        <p14:creationId xmlns:p14="http://schemas.microsoft.com/office/powerpoint/2010/main" val="1981708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2">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1" name="Retângulo 10">
            <a:extLst>
              <a:ext uri="{FF2B5EF4-FFF2-40B4-BE49-F238E27FC236}">
                <a16:creationId xmlns:a16="http://schemas.microsoft.com/office/drawing/2014/main" id="{EB613062-5135-4CC6-DD33-31835AFB5E16}"/>
              </a:ext>
            </a:extLst>
          </p:cNvPr>
          <p:cNvSpPr/>
          <p:nvPr/>
        </p:nvSpPr>
        <p:spPr>
          <a:xfrm>
            <a:off x="2796540" y="277368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1B1536F-5FEA-528C-5DE3-C1153B006122}"/>
              </a:ext>
            </a:extLst>
          </p:cNvPr>
          <p:cNvSpPr/>
          <p:nvPr/>
        </p:nvSpPr>
        <p:spPr>
          <a:xfrm>
            <a:off x="4518660" y="342900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54EE129-EDBA-63BF-2DC0-AFD7A3F8B7F1}"/>
              </a:ext>
            </a:extLst>
          </p:cNvPr>
          <p:cNvSpPr/>
          <p:nvPr/>
        </p:nvSpPr>
        <p:spPr>
          <a:xfrm>
            <a:off x="6271260" y="404622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0438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2">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1B1536F-5FEA-528C-5DE3-C1153B006122}"/>
              </a:ext>
            </a:extLst>
          </p:cNvPr>
          <p:cNvSpPr/>
          <p:nvPr/>
        </p:nvSpPr>
        <p:spPr>
          <a:xfrm>
            <a:off x="4518660" y="342900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54EE129-EDBA-63BF-2DC0-AFD7A3F8B7F1}"/>
              </a:ext>
            </a:extLst>
          </p:cNvPr>
          <p:cNvSpPr/>
          <p:nvPr/>
        </p:nvSpPr>
        <p:spPr>
          <a:xfrm>
            <a:off x="6271260" y="404622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8327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5886-3D7B-2222-4E2F-8841671DA261}"/>
              </a:ext>
            </a:extLst>
          </p:cNvPr>
          <p:cNvSpPr>
            <a:spLocks noGrp="1"/>
          </p:cNvSpPr>
          <p:nvPr>
            <p:ph type="title"/>
          </p:nvPr>
        </p:nvSpPr>
        <p:spPr>
          <a:xfrm>
            <a:off x="650535" y="410548"/>
            <a:ext cx="10890929" cy="1097280"/>
          </a:xfrm>
        </p:spPr>
        <p:txBody>
          <a:body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3539430"/>
          </a:xfrm>
          <a:prstGeom prst="rect">
            <a:avLst/>
          </a:prstGeom>
          <a:noFill/>
        </p:spPr>
        <p:txBody>
          <a:bodyPr wrap="square" rtlCol="0">
            <a:spAutoFit/>
          </a:bodyPr>
          <a:lstStyle/>
          <a:p>
            <a:pPr marL="457200" indent="-457200">
              <a:buAutoNum type="arabicPeriod"/>
            </a:pPr>
            <a:r>
              <a:rPr lang="pt-BR" sz="2800" dirty="0">
                <a:latin typeface="Cambria Math" panose="02040503050406030204" pitchFamily="18" charset="0"/>
                <a:ea typeface="Cambria Math" panose="02040503050406030204" pitchFamily="18" charset="0"/>
              </a:rPr>
              <a:t>Uma empresa deseja instalar m centros de distribuição de produtos para atender a n localidades representadas por L1, L2, ..., </a:t>
            </a:r>
            <a:r>
              <a:rPr lang="pt-BR" sz="2800" dirty="0" err="1">
                <a:latin typeface="Cambria Math" panose="02040503050406030204" pitchFamily="18" charset="0"/>
                <a:ea typeface="Cambria Math" panose="02040503050406030204" pitchFamily="18" charset="0"/>
              </a:rPr>
              <a:t>Ln</a:t>
            </a:r>
            <a:r>
              <a:rPr lang="pt-BR" sz="2800" dirty="0">
                <a:latin typeface="Cambria Math" panose="02040503050406030204" pitchFamily="18" charset="0"/>
                <a:ea typeface="Cambria Math" panose="02040503050406030204" pitchFamily="18" charset="0"/>
              </a:rPr>
              <a:t>. Inicialmente a empresa determinou dentre as n localidades a serem atendidas, um conjunto C contendo aquelas que estariam aptas a receber os centros de distribuição, levando em conta fatores econômicos e estruturais das cidades envolvidas. A empresa estima o número de viagens que serão feitas para cada uma das n localidades a cada semana.</a:t>
            </a:r>
          </a:p>
        </p:txBody>
      </p:sp>
    </p:spTree>
    <p:extLst>
      <p:ext uri="{BB962C8B-B14F-4D97-AF65-F5344CB8AC3E}">
        <p14:creationId xmlns:p14="http://schemas.microsoft.com/office/powerpoint/2010/main" val="17310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2">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54EE129-EDBA-63BF-2DC0-AFD7A3F8B7F1}"/>
              </a:ext>
            </a:extLst>
          </p:cNvPr>
          <p:cNvSpPr/>
          <p:nvPr/>
        </p:nvSpPr>
        <p:spPr>
          <a:xfrm>
            <a:off x="6271260" y="404622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1896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2">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
        <p:nvSpPr>
          <p:cNvPr id="12" name="Retângulo 11">
            <a:extLst>
              <a:ext uri="{FF2B5EF4-FFF2-40B4-BE49-F238E27FC236}">
                <a16:creationId xmlns:a16="http://schemas.microsoft.com/office/drawing/2014/main" id="{0D8F7647-8606-FE24-EF87-F35254E234E6}"/>
              </a:ext>
            </a:extLst>
          </p:cNvPr>
          <p:cNvSpPr/>
          <p:nvPr/>
        </p:nvSpPr>
        <p:spPr>
          <a:xfrm>
            <a:off x="4518660" y="464749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DAB10E03-0708-5985-4BA0-0E566421E59B}"/>
              </a:ext>
            </a:extLst>
          </p:cNvPr>
          <p:cNvSpPr/>
          <p:nvPr/>
        </p:nvSpPr>
        <p:spPr>
          <a:xfrm>
            <a:off x="6271260" y="5299006"/>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74B069DA-ECF8-8818-9880-D4090C9C2174}"/>
              </a:ext>
            </a:extLst>
          </p:cNvPr>
          <p:cNvSpPr/>
          <p:nvPr/>
        </p:nvSpPr>
        <p:spPr>
          <a:xfrm>
            <a:off x="2796540" y="5966460"/>
            <a:ext cx="396240"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0846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7206845" y="1714968"/>
            <a:ext cx="4801653" cy="1560077"/>
          </a:xfrm>
        </p:spPr>
        <p:txBody>
          <a:bodyPr>
            <a:normAutofit fontScale="55000" lnSpcReduction="20000"/>
          </a:bodyPr>
          <a:lstStyle/>
          <a:p>
            <a:r>
              <a:rPr lang="pt-BR" sz="5900" dirty="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dirty="0"/>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2">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p:spTree>
    <p:extLst>
      <p:ext uri="{BB962C8B-B14F-4D97-AF65-F5344CB8AC3E}">
        <p14:creationId xmlns:p14="http://schemas.microsoft.com/office/powerpoint/2010/main" val="284579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9" name="Imagem 8" descr="Tabela&#10;&#10;Descrição gerada automaticamente com confiança baixa">
            <a:extLst>
              <a:ext uri="{FF2B5EF4-FFF2-40B4-BE49-F238E27FC236}">
                <a16:creationId xmlns:a16="http://schemas.microsoft.com/office/drawing/2014/main" id="{48DC5317-4067-B08A-2650-636A78425CBD}"/>
              </a:ext>
            </a:extLst>
          </p:cNvPr>
          <p:cNvPicPr>
            <a:picLocks noChangeAspect="1"/>
          </p:cNvPicPr>
          <p:nvPr/>
        </p:nvPicPr>
        <p:blipFill rotWithShape="1">
          <a:blip r:embed="rId2">
            <a:extLst>
              <a:ext uri="{28A0092B-C50C-407E-A947-70E740481C1C}">
                <a14:useLocalDpi xmlns:a14="http://schemas.microsoft.com/office/drawing/2010/main" val="0"/>
              </a:ext>
            </a:extLst>
          </a:blip>
          <a:srcRect l="17365" t="7215" r="17246" b="2151"/>
          <a:stretch/>
        </p:blipFill>
        <p:spPr>
          <a:xfrm>
            <a:off x="748734" y="1714967"/>
            <a:ext cx="6203810" cy="4836826"/>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83ADAF8-FF6D-9FC2-EBF1-1A9C9B2DB002}"/>
                  </a:ext>
                </a:extLst>
              </p:cNvPr>
              <p:cNvSpPr txBox="1"/>
              <p:nvPr/>
            </p:nvSpPr>
            <p:spPr>
              <a:xfrm>
                <a:off x="7312021" y="3448595"/>
                <a:ext cx="4026070" cy="16317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sz="2800" i="1" smtClean="0">
                              <a:solidFill>
                                <a:schemeClr val="tx1"/>
                              </a:solidFill>
                              <a:latin typeface="Cambria Math" panose="02040503050406030204" pitchFamily="18" charset="0"/>
                              <a:ea typeface="Cambria Math" panose="02040503050406030204" pitchFamily="18" charset="0"/>
                            </a:rPr>
                          </m:ctrlPr>
                        </m:naryPr>
                        <m:sub>
                          <m:r>
                            <m:rPr>
                              <m:brk m:alnAt="23"/>
                            </m:rPr>
                            <a:rPr lang="pt-BR" sz="2800" b="0" i="1" smtClean="0">
                              <a:solidFill>
                                <a:schemeClr val="tx1"/>
                              </a:solidFill>
                              <a:latin typeface="Cambria Math" panose="02040503050406030204" pitchFamily="18" charset="0"/>
                              <a:ea typeface="Cambria Math" panose="02040503050406030204" pitchFamily="18" charset="0"/>
                            </a:rPr>
                            <m:t>𝑖</m:t>
                          </m:r>
                          <m:r>
                            <m:rPr>
                              <m:nor/>
                            </m:rPr>
                            <a:rPr lang="pt-BR" sz="280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 </m:t>
                          </m:r>
                          <m:r>
                            <a:rPr lang="pt-BR" sz="2800" b="0" i="1" smtClean="0">
                              <a:solidFill>
                                <a:schemeClr val="tx1"/>
                              </a:solidFill>
                              <a:latin typeface="Cambria Math" panose="02040503050406030204" pitchFamily="18" charset="0"/>
                              <a:ea typeface="Cambria Math" panose="02040503050406030204" pitchFamily="18" charset="0"/>
                            </a:rPr>
                            <m:t>𝐶</m:t>
                          </m:r>
                        </m:sub>
                        <m:sup/>
                        <m:e>
                          <m:sSub>
                            <m:sSubPr>
                              <m:ctrlPr>
                                <a:rPr lang="pt-BR" sz="2800" b="0" i="1" smtClean="0">
                                  <a:solidFill>
                                    <a:schemeClr val="tx1"/>
                                  </a:solidFill>
                                  <a:latin typeface="Cambria Math" panose="02040503050406030204" pitchFamily="18" charset="0"/>
                                  <a:ea typeface="Cambria Math" panose="02040503050406030204" pitchFamily="18" charset="0"/>
                                </a:rPr>
                              </m:ctrlPr>
                            </m:sSubPr>
                            <m:e>
                              <m:r>
                                <a:rPr lang="pt-BR" sz="2800" b="0" i="1" smtClean="0">
                                  <a:solidFill>
                                    <a:schemeClr val="tx1"/>
                                  </a:solidFill>
                                  <a:latin typeface="Cambria Math" panose="02040503050406030204" pitchFamily="18" charset="0"/>
                                  <a:ea typeface="Cambria Math" panose="02040503050406030204" pitchFamily="18" charset="0"/>
                                </a:rPr>
                                <m:t>𝑥</m:t>
                              </m:r>
                            </m:e>
                            <m:sub>
                              <m:r>
                                <a:rPr lang="pt-BR" sz="2800" b="0" i="1" smtClean="0">
                                  <a:solidFill>
                                    <a:schemeClr val="tx1"/>
                                  </a:solidFill>
                                  <a:latin typeface="Cambria Math" panose="02040503050406030204" pitchFamily="18" charset="0"/>
                                  <a:ea typeface="Cambria Math" panose="02040503050406030204" pitchFamily="18" charset="0"/>
                                </a:rPr>
                                <m:t>𝑖</m:t>
                              </m:r>
                              <m:r>
                                <a:rPr lang="pt-BR" sz="2800" b="0" i="1" smtClean="0">
                                  <a:solidFill>
                                    <a:schemeClr val="tx1"/>
                                  </a:solidFill>
                                  <a:latin typeface="Cambria Math" panose="02040503050406030204" pitchFamily="18" charset="0"/>
                                  <a:ea typeface="Cambria Math" panose="02040503050406030204" pitchFamily="18" charset="0"/>
                                </a:rPr>
                                <m:t>, </m:t>
                              </m:r>
                              <m:r>
                                <a:rPr lang="pt-BR" sz="2800" b="0" i="1" smtClean="0">
                                  <a:solidFill>
                                    <a:schemeClr val="tx1"/>
                                  </a:solidFill>
                                  <a:latin typeface="Cambria Math" panose="02040503050406030204" pitchFamily="18" charset="0"/>
                                  <a:ea typeface="Cambria Math" panose="02040503050406030204" pitchFamily="18" charset="0"/>
                                </a:rPr>
                                <m:t>𝑗</m:t>
                              </m:r>
                            </m:sub>
                          </m:sSub>
                          <m:r>
                            <a:rPr lang="pt-BR" sz="2800" b="0" i="1" smtClean="0">
                              <a:solidFill>
                                <a:schemeClr val="tx1"/>
                              </a:solidFill>
                              <a:latin typeface="Cambria Math" panose="02040503050406030204" pitchFamily="18" charset="0"/>
                              <a:ea typeface="Cambria Math" panose="02040503050406030204" pitchFamily="18" charset="0"/>
                            </a:rPr>
                            <m:t>=1</m:t>
                          </m:r>
                        </m:e>
                      </m:nary>
                      <m:r>
                        <a:rPr lang="pt-BR" sz="2800" b="0" i="1" smtClean="0">
                          <a:solidFill>
                            <a:schemeClr val="tx1"/>
                          </a:solidFill>
                          <a:latin typeface="Cambria Math" panose="02040503050406030204" pitchFamily="18" charset="0"/>
                          <a:ea typeface="Cambria Math" panose="02040503050406030204" pitchFamily="18" charset="0"/>
                        </a:rPr>
                        <m:t>, </m:t>
                      </m:r>
                      <m:r>
                        <a:rPr lang="pt-BR" sz="2800" b="0" i="1" smtClean="0">
                          <a:solidFill>
                            <a:schemeClr val="tx1"/>
                          </a:solidFill>
                          <a:latin typeface="Cambria Math" panose="02040503050406030204" pitchFamily="18" charset="0"/>
                          <a:ea typeface="Cambria Math" panose="02040503050406030204" pitchFamily="18" charset="0"/>
                        </a:rPr>
                        <m:t>𝑗</m:t>
                      </m:r>
                      <m:r>
                        <a:rPr lang="pt-BR" sz="2800" b="0" i="1" smtClean="0">
                          <a:solidFill>
                            <a:schemeClr val="tx1"/>
                          </a:solidFill>
                          <a:latin typeface="Cambria Math" panose="02040503050406030204" pitchFamily="18" charset="0"/>
                          <a:ea typeface="Cambria Math" panose="02040503050406030204" pitchFamily="18" charset="0"/>
                        </a:rPr>
                        <m:t>=1,…,</m:t>
                      </m:r>
                      <m:r>
                        <a:rPr lang="pt-BR" sz="2800" b="0" i="1" smtClean="0">
                          <a:solidFill>
                            <a:schemeClr val="tx1"/>
                          </a:solidFill>
                          <a:latin typeface="Cambria Math" panose="02040503050406030204" pitchFamily="18" charset="0"/>
                          <a:ea typeface="Cambria Math" panose="02040503050406030204" pitchFamily="18" charset="0"/>
                        </a:rPr>
                        <m:t>𝑚</m:t>
                      </m:r>
                    </m:oMath>
                  </m:oMathPara>
                </a14:m>
                <a:endParaRPr lang="pt-BR" sz="2800" dirty="0">
                  <a:solidFill>
                    <a:schemeClr val="tx1"/>
                  </a:solidFill>
                  <a:latin typeface="Cambria Math" panose="02040503050406030204" pitchFamily="18" charset="0"/>
                  <a:ea typeface="Cambria Math" panose="02040503050406030204" pitchFamily="18" charset="0"/>
                </a:endParaRPr>
              </a:p>
              <a:p>
                <a:endParaRPr lang="pt-BR" dirty="0">
                  <a:solidFill>
                    <a:schemeClr val="tx1"/>
                  </a:solidFill>
                </a:endParaRPr>
              </a:p>
            </p:txBody>
          </p:sp>
        </mc:Choice>
        <mc:Fallback xmlns="">
          <p:sp>
            <p:nvSpPr>
              <p:cNvPr id="10" name="CaixaDeTexto 9">
                <a:extLst>
                  <a:ext uri="{FF2B5EF4-FFF2-40B4-BE49-F238E27FC236}">
                    <a16:creationId xmlns:a16="http://schemas.microsoft.com/office/drawing/2014/main" id="{883ADAF8-FF6D-9FC2-EBF1-1A9C9B2DB002}"/>
                  </a:ext>
                </a:extLst>
              </p:cNvPr>
              <p:cNvSpPr txBox="1">
                <a:spLocks noRot="1" noChangeAspect="1" noMove="1" noResize="1" noEditPoints="1" noAdjustHandles="1" noChangeArrowheads="1" noChangeShapeType="1" noTextEdit="1"/>
              </p:cNvSpPr>
              <p:nvPr/>
            </p:nvSpPr>
            <p:spPr>
              <a:xfrm>
                <a:off x="7312021" y="3448595"/>
                <a:ext cx="4026070" cy="1631729"/>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F5D5890-0C8C-D289-676D-85FC277F49A5}"/>
              </a:ext>
            </a:extLst>
          </p:cNvPr>
          <p:cNvSpPr>
            <a:spLocks noGrp="1"/>
          </p:cNvSpPr>
          <p:nvPr>
            <p:ph idx="1"/>
          </p:nvPr>
        </p:nvSpPr>
        <p:spPr>
          <a:xfrm>
            <a:off x="7206845" y="1714968"/>
            <a:ext cx="4801653" cy="1560077"/>
          </a:xfrm>
        </p:spPr>
        <p:txBody>
          <a:bodyPr>
            <a:normAutofit fontScale="55000" lnSpcReduction="20000"/>
          </a:bodyPr>
          <a:lstStyle/>
          <a:p>
            <a:r>
              <a:rPr lang="pt-BR" sz="5900">
                <a:latin typeface="Cambria Math" panose="02040503050406030204" pitchFamily="18" charset="0"/>
                <a:ea typeface="Cambria Math" panose="02040503050406030204" pitchFamily="18" charset="0"/>
              </a:rPr>
              <a:t>Cada Localização deve ser atendida por apenas um Centro de Distribuição</a:t>
            </a:r>
          </a:p>
          <a:p>
            <a:pPr marL="0" indent="0">
              <a:buNone/>
            </a:pPr>
            <a:endParaRPr lang="en-US"/>
          </a:p>
        </p:txBody>
      </p:sp>
    </p:spTree>
    <p:extLst>
      <p:ext uri="{BB962C8B-B14F-4D97-AF65-F5344CB8AC3E}">
        <p14:creationId xmlns:p14="http://schemas.microsoft.com/office/powerpoint/2010/main" val="30371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5C671-1449-A59C-4692-DDECDEC48A82}"/>
              </a:ext>
            </a:extLst>
          </p:cNvPr>
          <p:cNvSpPr>
            <a:spLocks noGrp="1"/>
          </p:cNvSpPr>
          <p:nvPr>
            <p:ph idx="1"/>
          </p:nvPr>
        </p:nvSpPr>
        <p:spPr>
          <a:xfrm>
            <a:off x="8396738" y="2834328"/>
            <a:ext cx="3795262" cy="2466443"/>
          </a:xfrm>
        </p:spPr>
        <p:txBody>
          <a:bodyPr>
            <a:normAutofit fontScale="62500" lnSpcReduction="20000"/>
          </a:bodyPr>
          <a:lstStyle/>
          <a:p>
            <a:pPr marL="0" indent="0">
              <a:buNone/>
            </a:pPr>
            <a:r>
              <a:rPr lang="pt-BR" sz="5900" dirty="0">
                <a:latin typeface="Cambria Math" panose="02040503050406030204" pitchFamily="18" charset="0"/>
                <a:ea typeface="Cambria Math" panose="02040503050406030204" pitchFamily="18" charset="0"/>
              </a:rPr>
              <a:t>Cada Localização </a:t>
            </a:r>
            <a:r>
              <a:rPr lang="pt-BR" sz="59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é</a:t>
            </a:r>
            <a:r>
              <a:rPr lang="pt-BR" sz="5900" dirty="0">
                <a:latin typeface="Cambria Math" panose="02040503050406030204" pitchFamily="18" charset="0"/>
                <a:ea typeface="Cambria Math" panose="02040503050406030204" pitchFamily="18" charset="0"/>
              </a:rPr>
              <a:t> atendida por apenas um Centro de Distribuição</a:t>
            </a:r>
          </a:p>
          <a:p>
            <a:pPr marL="0" indent="0">
              <a:buNone/>
            </a:pPr>
            <a:endParaRPr lang="en-US" dirty="0"/>
          </a:p>
        </p:txBody>
      </p:sp>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6" name="Imagem 5" descr="Calendário&#10;&#10;Descrição gerada automaticamente com confiança baixa">
            <a:extLst>
              <a:ext uri="{FF2B5EF4-FFF2-40B4-BE49-F238E27FC236}">
                <a16:creationId xmlns:a16="http://schemas.microsoft.com/office/drawing/2014/main" id="{1EAADB3F-F468-4BDF-BE25-6271059B5243}"/>
              </a:ext>
            </a:extLst>
          </p:cNvPr>
          <p:cNvPicPr>
            <a:picLocks noChangeAspect="1"/>
          </p:cNvPicPr>
          <p:nvPr/>
        </p:nvPicPr>
        <p:blipFill rotWithShape="1">
          <a:blip r:embed="rId2">
            <a:extLst>
              <a:ext uri="{28A0092B-C50C-407E-A947-70E740481C1C}">
                <a14:useLocalDpi xmlns:a14="http://schemas.microsoft.com/office/drawing/2010/main" val="0"/>
              </a:ext>
            </a:extLst>
          </a:blip>
          <a:srcRect l="11786" t="8028" r="13750" b="2857"/>
          <a:stretch/>
        </p:blipFill>
        <p:spPr>
          <a:xfrm>
            <a:off x="650534" y="1465203"/>
            <a:ext cx="7731555" cy="5204695"/>
          </a:xfrm>
          <a:prstGeom prst="rect">
            <a:avLst/>
          </a:prstGeom>
        </p:spPr>
      </p:pic>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43822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25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4" y="461947"/>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1" y="1010587"/>
            <a:ext cx="1713093"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Restrições</a:t>
            </a:r>
          </a:p>
        </p:txBody>
      </p:sp>
      <p:pic>
        <p:nvPicPr>
          <p:cNvPr id="6" name="Imagem 5" descr="Calendário&#10;&#10;Descrição gerada automaticamente com confiança baixa">
            <a:extLst>
              <a:ext uri="{FF2B5EF4-FFF2-40B4-BE49-F238E27FC236}">
                <a16:creationId xmlns:a16="http://schemas.microsoft.com/office/drawing/2014/main" id="{1EAADB3F-F468-4BDF-BE25-6271059B5243}"/>
              </a:ext>
            </a:extLst>
          </p:cNvPr>
          <p:cNvPicPr>
            <a:picLocks noChangeAspect="1"/>
          </p:cNvPicPr>
          <p:nvPr/>
        </p:nvPicPr>
        <p:blipFill rotWithShape="1">
          <a:blip r:embed="rId2">
            <a:extLst>
              <a:ext uri="{28A0092B-C50C-407E-A947-70E740481C1C}">
                <a14:useLocalDpi xmlns:a14="http://schemas.microsoft.com/office/drawing/2010/main" val="0"/>
              </a:ext>
            </a:extLst>
          </a:blip>
          <a:srcRect l="11786" t="8028" r="13750" b="2857"/>
          <a:stretch/>
        </p:blipFill>
        <p:spPr>
          <a:xfrm>
            <a:off x="650534" y="1465203"/>
            <a:ext cx="7731555" cy="5204695"/>
          </a:xfrm>
          <a:prstGeom prst="rect">
            <a:avLst/>
          </a:prstGeom>
        </p:spPr>
      </p:pic>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4960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2">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
        <p:nvSpPr>
          <p:cNvPr id="8" name="Retângulo 7">
            <a:extLst>
              <a:ext uri="{FF2B5EF4-FFF2-40B4-BE49-F238E27FC236}">
                <a16:creationId xmlns:a16="http://schemas.microsoft.com/office/drawing/2014/main" id="{A383854A-B65C-19C2-5DBF-7B62AEDA5FF2}"/>
              </a:ext>
            </a:extLst>
          </p:cNvPr>
          <p:cNvSpPr/>
          <p:nvPr/>
        </p:nvSpPr>
        <p:spPr>
          <a:xfrm>
            <a:off x="1999488"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EF7B1609-69C8-CDA9-3F1A-0426138F3A96}"/>
              </a:ext>
            </a:extLst>
          </p:cNvPr>
          <p:cNvSpPr/>
          <p:nvPr/>
        </p:nvSpPr>
        <p:spPr>
          <a:xfrm>
            <a:off x="2734899"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a:extLst>
              <a:ext uri="{FF2B5EF4-FFF2-40B4-BE49-F238E27FC236}">
                <a16:creationId xmlns:a16="http://schemas.microsoft.com/office/drawing/2014/main" id="{4C3A759B-6162-FA91-6F16-D2531BA6F7BD}"/>
              </a:ext>
            </a:extLst>
          </p:cNvPr>
          <p:cNvSpPr/>
          <p:nvPr/>
        </p:nvSpPr>
        <p:spPr>
          <a:xfrm>
            <a:off x="3470310"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Retângulo 19">
                <a:extLst>
                  <a:ext uri="{FF2B5EF4-FFF2-40B4-BE49-F238E27FC236}">
                    <a16:creationId xmlns:a16="http://schemas.microsoft.com/office/drawing/2014/main" id="{3461EDC8-CDE8-4A2D-C1BB-4D465568DC9C}"/>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20" name="Retângulo 19">
                <a:extLst>
                  <a:ext uri="{FF2B5EF4-FFF2-40B4-BE49-F238E27FC236}">
                    <a16:creationId xmlns:a16="http://schemas.microsoft.com/office/drawing/2014/main" id="{3461EDC8-CDE8-4A2D-C1BB-4D465568DC9C}"/>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3"/>
                <a:stretch>
                  <a:fillRect/>
                </a:stretch>
              </a:blipFill>
              <a:ln>
                <a:solidFill>
                  <a:srgbClr val="4858AE"/>
                </a:solidFill>
              </a:ln>
            </p:spPr>
            <p:txBody>
              <a:bodyPr/>
              <a:lstStyle/>
              <a:p>
                <a:r>
                  <a:rPr lang="pt-BR">
                    <a:noFill/>
                  </a:rPr>
                  <a:t> </a:t>
                </a:r>
              </a:p>
            </p:txBody>
          </p:sp>
        </mc:Fallback>
      </mc:AlternateContent>
    </p:spTree>
    <p:extLst>
      <p:ext uri="{BB962C8B-B14F-4D97-AF65-F5344CB8AC3E}">
        <p14:creationId xmlns:p14="http://schemas.microsoft.com/office/powerpoint/2010/main" val="105843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2">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3"/>
                <a:stretch>
                  <a:fillRect/>
                </a:stretch>
              </a:blipFill>
              <a:ln>
                <a:solidFill>
                  <a:srgbClr val="4858AE"/>
                </a:solidFill>
              </a:ln>
            </p:spPr>
            <p:txBody>
              <a:bodyPr/>
              <a:lstStyle/>
              <a:p>
                <a:r>
                  <a:rPr lang="pt-BR">
                    <a:noFill/>
                  </a:rPr>
                  <a:t> </a:t>
                </a:r>
              </a:p>
            </p:txBody>
          </p:sp>
        </mc:Fallback>
      </mc:AlternateContent>
      <p:sp>
        <p:nvSpPr>
          <p:cNvPr id="11" name="Retângulo 10">
            <a:extLst>
              <a:ext uri="{FF2B5EF4-FFF2-40B4-BE49-F238E27FC236}">
                <a16:creationId xmlns:a16="http://schemas.microsoft.com/office/drawing/2014/main" id="{EF7B1609-69C8-CDA9-3F1A-0426138F3A96}"/>
              </a:ext>
            </a:extLst>
          </p:cNvPr>
          <p:cNvSpPr/>
          <p:nvPr/>
        </p:nvSpPr>
        <p:spPr>
          <a:xfrm>
            <a:off x="2734899"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4C3A759B-6162-FA91-6F16-D2531BA6F7BD}"/>
              </a:ext>
            </a:extLst>
          </p:cNvPr>
          <p:cNvSpPr/>
          <p:nvPr/>
        </p:nvSpPr>
        <p:spPr>
          <a:xfrm>
            <a:off x="3470310"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165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2">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3"/>
                <a:stretch>
                  <a:fillRect/>
                </a:stretch>
              </a:blipFill>
              <a:ln>
                <a:solidFill>
                  <a:srgbClr val="4858AE"/>
                </a:solidFill>
              </a:ln>
            </p:spPr>
            <p:txBody>
              <a:bodyPr/>
              <a:lstStyle/>
              <a:p>
                <a:r>
                  <a:rPr lang="pt-BR">
                    <a:noFill/>
                  </a:rPr>
                  <a:t> </a:t>
                </a:r>
              </a:p>
            </p:txBody>
          </p:sp>
        </mc:Fallback>
      </mc:AlternateContent>
      <p:sp>
        <p:nvSpPr>
          <p:cNvPr id="12" name="Retângulo 11">
            <a:extLst>
              <a:ext uri="{FF2B5EF4-FFF2-40B4-BE49-F238E27FC236}">
                <a16:creationId xmlns:a16="http://schemas.microsoft.com/office/drawing/2014/main" id="{4C3A759B-6162-FA91-6F16-D2531BA6F7BD}"/>
              </a:ext>
            </a:extLst>
          </p:cNvPr>
          <p:cNvSpPr/>
          <p:nvPr/>
        </p:nvSpPr>
        <p:spPr>
          <a:xfrm>
            <a:off x="3470310" y="1389888"/>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4151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2">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3"/>
                <a:stretch>
                  <a:fillRect/>
                </a:stretch>
              </a:blipFill>
              <a:ln>
                <a:solidFill>
                  <a:srgbClr val="4858AE"/>
                </a:solidFill>
              </a:ln>
            </p:spPr>
            <p:txBody>
              <a:bodyPr/>
              <a:lstStyle/>
              <a:p>
                <a:r>
                  <a:rPr lang="pt-BR">
                    <a:noFill/>
                  </a:rPr>
                  <a:t> </a:t>
                </a:r>
              </a:p>
            </p:txBody>
          </p:sp>
        </mc:Fallback>
      </mc:AlternateContent>
      <p:sp>
        <p:nvSpPr>
          <p:cNvPr id="13" name="Retângulo 12">
            <a:extLst>
              <a:ext uri="{FF2B5EF4-FFF2-40B4-BE49-F238E27FC236}">
                <a16:creationId xmlns:a16="http://schemas.microsoft.com/office/drawing/2014/main" id="{72AED4BF-BFBD-5CA9-5A8B-43C8031210F7}"/>
              </a:ext>
            </a:extLst>
          </p:cNvPr>
          <p:cNvSpPr/>
          <p:nvPr/>
        </p:nvSpPr>
        <p:spPr>
          <a:xfrm>
            <a:off x="4205721"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5B10809C-189B-AA75-6636-978A04DFF0B2}"/>
              </a:ext>
            </a:extLst>
          </p:cNvPr>
          <p:cNvSpPr/>
          <p:nvPr/>
        </p:nvSpPr>
        <p:spPr>
          <a:xfrm>
            <a:off x="5020439"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5CA20E1-83F6-9309-2555-FF33658F4C2C}"/>
              </a:ext>
            </a:extLst>
          </p:cNvPr>
          <p:cNvSpPr/>
          <p:nvPr/>
        </p:nvSpPr>
        <p:spPr>
          <a:xfrm>
            <a:off x="5755850" y="1371600"/>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473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5886-3D7B-2222-4E2F-8841671DA261}"/>
              </a:ext>
            </a:extLst>
          </p:cNvPr>
          <p:cNvSpPr>
            <a:spLocks noGrp="1"/>
          </p:cNvSpPr>
          <p:nvPr>
            <p:ph type="title"/>
          </p:nvPr>
        </p:nvSpPr>
        <p:spPr>
          <a:xfrm>
            <a:off x="650535" y="410548"/>
            <a:ext cx="10890929" cy="1097280"/>
          </a:xfrm>
        </p:spPr>
        <p:txBody>
          <a:body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1815882"/>
          </a:xfrm>
          <a:prstGeom prst="rect">
            <a:avLst/>
          </a:prstGeom>
          <a:noFill/>
        </p:spPr>
        <p:txBody>
          <a:bodyPr wrap="square" rtlCol="0">
            <a:spAutoFit/>
          </a:bodyPr>
          <a:lstStyle/>
          <a:p>
            <a:pPr marL="514350" indent="-514350">
              <a:buFont typeface="+mj-lt"/>
              <a:buAutoNum type="alphaLcPeriod"/>
            </a:pPr>
            <a:r>
              <a:rPr lang="pt-BR" sz="2800" dirty="0">
                <a:latin typeface="Cambria Math" panose="02040503050406030204" pitchFamily="18" charset="0"/>
                <a:ea typeface="Cambria Math" panose="02040503050406030204" pitchFamily="18" charset="0"/>
              </a:rPr>
              <a:t>Determine quais localidades devem ser escolhidas para abrigar os centros de distribuição, associando a cada uma delas os clientes que devem ser atendidos pelas mesmas, de modo que se minimize a distância total percorrida para as entregas semanais.</a:t>
            </a:r>
          </a:p>
        </p:txBody>
      </p:sp>
    </p:spTree>
    <p:extLst>
      <p:ext uri="{BB962C8B-B14F-4D97-AF65-F5344CB8AC3E}">
        <p14:creationId xmlns:p14="http://schemas.microsoft.com/office/powerpoint/2010/main" val="195976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2">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75418B7D-DBA6-43AC-F0C6-03D843C58588}"/>
                  </a:ext>
                </a:extLst>
              </p:cNvPr>
              <p:cNvSpPr/>
              <p:nvPr/>
            </p:nvSpPr>
            <p:spPr>
              <a:xfrm>
                <a:off x="1028279" y="1196845"/>
                <a:ext cx="774192" cy="627888"/>
              </a:xfrm>
              <a:prstGeom prst="rect">
                <a:avLst/>
              </a:prstGeom>
              <a:solidFill>
                <a:srgbClr val="4858AE"/>
              </a:solidFill>
              <a:ln>
                <a:solidFill>
                  <a:srgbClr val="485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oMath>
                  </m:oMathPara>
                </a14:m>
                <a:endParaRPr lang="pt-BR" dirty="0"/>
              </a:p>
            </p:txBody>
          </p:sp>
        </mc:Choice>
        <mc:Fallback xmlns="">
          <p:sp>
            <p:nvSpPr>
              <p:cNvPr id="7" name="Retângulo 6">
                <a:extLst>
                  <a:ext uri="{FF2B5EF4-FFF2-40B4-BE49-F238E27FC236}">
                    <a16:creationId xmlns:a16="http://schemas.microsoft.com/office/drawing/2014/main" id="{75418B7D-DBA6-43AC-F0C6-03D843C58588}"/>
                  </a:ext>
                </a:extLst>
              </p:cNvPr>
              <p:cNvSpPr>
                <a:spLocks noRot="1" noChangeAspect="1" noMove="1" noResize="1" noEditPoints="1" noAdjustHandles="1" noChangeArrowheads="1" noChangeShapeType="1" noTextEdit="1"/>
              </p:cNvSpPr>
              <p:nvPr/>
            </p:nvSpPr>
            <p:spPr>
              <a:xfrm>
                <a:off x="1028279" y="1196845"/>
                <a:ext cx="774192" cy="627888"/>
              </a:xfrm>
              <a:prstGeom prst="rect">
                <a:avLst/>
              </a:prstGeom>
              <a:blipFill>
                <a:blip r:embed="rId3"/>
                <a:stretch>
                  <a:fillRect/>
                </a:stretch>
              </a:blipFill>
              <a:ln>
                <a:solidFill>
                  <a:srgbClr val="4858AE"/>
                </a:solidFill>
              </a:ln>
            </p:spPr>
            <p:txBody>
              <a:bodyPr/>
              <a:lstStyle/>
              <a:p>
                <a:r>
                  <a:rPr lang="pt-BR">
                    <a:noFill/>
                  </a:rPr>
                  <a:t> </a:t>
                </a:r>
              </a:p>
            </p:txBody>
          </p:sp>
        </mc:Fallback>
      </mc:AlternateContent>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217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2">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
        <p:nvSpPr>
          <p:cNvPr id="16" name="Retângulo 15">
            <a:extLst>
              <a:ext uri="{FF2B5EF4-FFF2-40B4-BE49-F238E27FC236}">
                <a16:creationId xmlns:a16="http://schemas.microsoft.com/office/drawing/2014/main" id="{B8D8233A-AF03-A22C-ACC1-CB93ADAA48D2}"/>
              </a:ext>
            </a:extLst>
          </p:cNvPr>
          <p:cNvSpPr/>
          <p:nvPr/>
        </p:nvSpPr>
        <p:spPr>
          <a:xfrm>
            <a:off x="6969503" y="1355341"/>
            <a:ext cx="341376"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6181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472669" y="1465203"/>
            <a:ext cx="3396933" cy="26949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Nem toda localização que</a:t>
            </a:r>
            <a:r>
              <a:rPr lang="pt-BR" sz="6000" b="1" dirty="0">
                <a:latin typeface="Cambria Math" panose="02040503050406030204" pitchFamily="18" charset="0"/>
                <a:ea typeface="Cambria Math" panose="02040503050406030204" pitchFamily="18" charset="0"/>
              </a:rPr>
              <a:t> pode </a:t>
            </a:r>
            <a:r>
              <a:rPr lang="pt-BR" sz="6000" dirty="0">
                <a:latin typeface="Cambria Math" panose="02040503050406030204" pitchFamily="18" charset="0"/>
                <a:ea typeface="Cambria Math" panose="02040503050406030204" pitchFamily="18" charset="0"/>
              </a:rPr>
              <a:t>ser um CD vai realmente ser um CD</a:t>
            </a:r>
          </a:p>
          <a:p>
            <a:pPr marL="0" indent="0">
              <a:buFont typeface="Arial" panose="020B0604020202020204" pitchFamily="34" charset="0"/>
              <a:buNone/>
            </a:pPr>
            <a:endParaRPr lang="en-US" dirty="0"/>
          </a:p>
        </p:txBody>
      </p:sp>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2">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18875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078634" y="1228638"/>
                <a:ext cx="3956050" cy="4531453"/>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Até então,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pt-BR" sz="6000" dirty="0">
                    <a:latin typeface="Cambria Math" panose="02040503050406030204" pitchFamily="18" charset="0"/>
                    <a:ea typeface="Cambria Math" panose="02040503050406030204" pitchFamily="18" charset="0"/>
                  </a:rPr>
                  <a:t> 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ainda não possuem nenhuma relação um com o outro.</a:t>
                </a:r>
              </a:p>
              <a:p>
                <a:r>
                  <a:rPr lang="pt-BR" sz="6000" dirty="0">
                    <a:latin typeface="Cambria Math" panose="02040503050406030204" pitchFamily="18" charset="0"/>
                    <a:ea typeface="Cambria Math" panose="02040503050406030204" pitchFamily="18" charset="0"/>
                  </a:rPr>
                  <a:t>Resolveremos isso agora.</a:t>
                </a:r>
              </a:p>
              <a:p>
                <a:r>
                  <a:rPr lang="pt-BR" sz="6000" dirty="0">
                    <a:latin typeface="Cambria Math" panose="02040503050406030204" pitchFamily="18" charset="0"/>
                    <a:ea typeface="Cambria Math" panose="02040503050406030204" pitchFamily="18" charset="0"/>
                  </a:rPr>
                  <a:t>Para isso, iremos determinar que a soma de todas as Cidades atendidas por um CD (variável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pt-BR" sz="6000" dirty="0">
                    <a:latin typeface="Cambria Math" panose="02040503050406030204" pitchFamily="18" charset="0"/>
                    <a:ea typeface="Cambria Math" panose="02040503050406030204" pitchFamily="18" charset="0"/>
                  </a:rPr>
                  <a:t>) deve sempre ser menor ou igual um determinado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endParaRPr lang="pt-BR" sz="6000"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endParaRPr lang="en-US" dirty="0"/>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8078634" y="1228638"/>
                <a:ext cx="3956050" cy="4531453"/>
              </a:xfrm>
              <a:prstGeom prst="rect">
                <a:avLst/>
              </a:prstGeom>
              <a:blipFill>
                <a:blip r:embed="rId2"/>
                <a:stretch>
                  <a:fillRect l="-1387" t="-1077" r="-2928"/>
                </a:stretch>
              </a:blipFill>
            </p:spPr>
            <p:txBody>
              <a:bodyPr/>
              <a:lstStyle/>
              <a:p>
                <a:r>
                  <a:rPr lang="pt-BR">
                    <a:noFill/>
                  </a:rPr>
                  <a:t> </a:t>
                </a:r>
              </a:p>
            </p:txBody>
          </p:sp>
        </mc:Fallback>
      </mc:AlternateContent>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262450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078634" y="1228638"/>
                <a:ext cx="3956050" cy="512300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definirá um limite superior para</a:t>
                </a:r>
              </a:p>
              <a:p>
                <a:pPr marL="0" indent="0">
                  <a:buNone/>
                </a:pPr>
                <a14:m>
                  <m:oMathPara xmlns:m="http://schemas.openxmlformats.org/officeDocument/2006/math">
                    <m:oMathParaPr>
                      <m:jc m:val="centerGroup"/>
                    </m:oMathParaPr>
                    <m:oMath xmlns:m="http://schemas.openxmlformats.org/officeDocument/2006/math">
                      <m:nary>
                        <m:naryPr>
                          <m:chr m:val="∑"/>
                          <m:ctrlPr>
                            <a:rPr lang="pt-BR" sz="6000" i="1" smtClean="0">
                              <a:latin typeface="Cambria Math" panose="02040503050406030204" pitchFamily="18" charset="0"/>
                              <a:ea typeface="Cambria Math" panose="02040503050406030204" pitchFamily="18" charset="0"/>
                            </a:rPr>
                          </m:ctrlPr>
                        </m:naryPr>
                        <m:sub>
                          <m:r>
                            <m:rPr>
                              <m:brk m:alnAt="23"/>
                            </m:rPr>
                            <a:rPr lang="pt-BR" sz="6000" b="0" i="1" smtClean="0">
                              <a:latin typeface="Cambria Math" panose="02040503050406030204" pitchFamily="18" charset="0"/>
                              <a:ea typeface="Cambria Math" panose="02040503050406030204" pitchFamily="18" charset="0"/>
                            </a:rPr>
                            <m:t>𝑗</m:t>
                          </m:r>
                          <m:r>
                            <a:rPr lang="pt-BR" sz="6000" b="0" i="1" smtClean="0">
                              <a:latin typeface="Cambria Math" panose="02040503050406030204" pitchFamily="18" charset="0"/>
                              <a:ea typeface="Cambria Math" panose="02040503050406030204" pitchFamily="18" charset="0"/>
                            </a:rPr>
                            <m:t>=1</m:t>
                          </m:r>
                        </m:sub>
                        <m:sup>
                          <m:r>
                            <a:rPr lang="pt-BR" sz="6000" b="0" i="1" smtClean="0">
                              <a:latin typeface="Cambria Math" panose="02040503050406030204" pitchFamily="18" charset="0"/>
                              <a:ea typeface="Cambria Math" panose="02040503050406030204" pitchFamily="18" charset="0"/>
                            </a:rPr>
                            <m:t>𝑚</m:t>
                          </m:r>
                        </m:sup>
                        <m:e>
                          <m:sSub>
                            <m:sSubPr>
                              <m:ctrlPr>
                                <a:rPr lang="pt-BR" sz="6000" b="0" i="1" smtClean="0">
                                  <a:latin typeface="Cambria Math" panose="02040503050406030204" pitchFamily="18" charset="0"/>
                                  <a:ea typeface="Cambria Math" panose="02040503050406030204" pitchFamily="18" charset="0"/>
                                </a:rPr>
                              </m:ctrlPr>
                            </m:sSubPr>
                            <m:e>
                              <m:r>
                                <a:rPr lang="pt-BR" sz="6000" b="0" i="1" smtClean="0">
                                  <a:latin typeface="Cambria Math" panose="02040503050406030204" pitchFamily="18" charset="0"/>
                                  <a:ea typeface="Cambria Math" panose="02040503050406030204" pitchFamily="18" charset="0"/>
                                </a:rPr>
                                <m:t>𝑥</m:t>
                              </m:r>
                            </m:e>
                            <m:sub>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𝑗</m:t>
                              </m:r>
                            </m:sub>
                          </m:sSub>
                          <m:r>
                            <a:rPr lang="pt-BR" sz="6000" b="0" i="1" smtClean="0">
                              <a:latin typeface="Cambria Math" panose="02040503050406030204" pitchFamily="18" charset="0"/>
                              <a:ea typeface="Cambria Math" panose="02040503050406030204" pitchFamily="18" charset="0"/>
                            </a:rPr>
                            <m:t>, </m:t>
                          </m:r>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𝐶</m:t>
                          </m:r>
                        </m:e>
                      </m:nary>
                    </m:oMath>
                  </m:oMathPara>
                </a14:m>
                <a:endParaRPr lang="pt-BR" sz="6000" dirty="0">
                  <a:latin typeface="Cambria Math" panose="02040503050406030204" pitchFamily="18" charset="0"/>
                  <a:ea typeface="Cambria Math" panose="02040503050406030204" pitchFamily="18" charset="0"/>
                </a:endParaRPr>
              </a:p>
              <a:p>
                <a:r>
                  <a:rPr lang="pt-BR" sz="6000" dirty="0">
                    <a:latin typeface="Cambria Math" panose="02040503050406030204" pitchFamily="18" charset="0"/>
                    <a:ea typeface="Cambria Math" panose="02040503050406030204" pitchFamily="18" charset="0"/>
                  </a:rPr>
                  <a:t>Ou seja, a soma de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en-US" dirty="0"/>
                  <a:t> </a:t>
                </a:r>
                <a:r>
                  <a:rPr lang="en-US" sz="6000" dirty="0">
                    <a:latin typeface="Cambria Math" panose="02040503050406030204" pitchFamily="18" charset="0"/>
                    <a:ea typeface="Cambria Math" panose="02040503050406030204" pitchFamily="18" charset="0"/>
                  </a:rPr>
                  <a:t>para </a:t>
                </a:r>
                <a:r>
                  <a:rPr lang="en-US" sz="6000" dirty="0" err="1">
                    <a:latin typeface="Cambria Math" panose="02040503050406030204" pitchFamily="18" charset="0"/>
                    <a:ea typeface="Cambria Math" panose="02040503050406030204" pitchFamily="18" charset="0"/>
                  </a:rPr>
                  <a:t>cada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coluna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deverá</a:t>
                </a:r>
                <a:r>
                  <a:rPr lang="en-US" sz="6000" dirty="0">
                    <a:latin typeface="Cambria Math" panose="02040503050406030204" pitchFamily="18" charset="0"/>
                    <a:ea typeface="Cambria Math" panose="02040503050406030204" pitchFamily="18" charset="0"/>
                  </a:rPr>
                  <a:t> ser </a:t>
                </a:r>
                <a:r>
                  <a:rPr lang="en-US" sz="6000" dirty="0" err="1">
                    <a:latin typeface="Cambria Math" panose="02040503050406030204" pitchFamily="18" charset="0"/>
                    <a:ea typeface="Cambria Math" panose="02040503050406030204" pitchFamily="18" charset="0"/>
                  </a:rPr>
                  <a:t>menor</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ou</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ao</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Limite</a:t>
                </a:r>
                <a:r>
                  <a:rPr lang="en-US" sz="6000" dirty="0">
                    <a:latin typeface="Cambria Math" panose="02040503050406030204" pitchFamily="18" charset="0"/>
                    <a:ea typeface="Cambria Math" panose="02040503050406030204" pitchFamily="18" charset="0"/>
                  </a:rPr>
                  <a:t> Superior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verdadeiro</a:t>
                </a:r>
                <a:r>
                  <a:rPr lang="en-US" sz="6000" dirty="0">
                    <a:latin typeface="Cambria Math" panose="02040503050406030204" pitchFamily="18" charset="0"/>
                    <a:ea typeface="Cambria Math" panose="02040503050406030204" pitchFamily="18" charset="0"/>
                  </a:rPr>
                  <a:t> e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 0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falso</a:t>
                </a:r>
                <a:endParaRPr lang="en-US" sz="60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8078634" y="1228638"/>
                <a:ext cx="3956050" cy="5123001"/>
              </a:xfrm>
              <a:prstGeom prst="rect">
                <a:avLst/>
              </a:prstGeom>
              <a:blipFill>
                <a:blip r:embed="rId2"/>
                <a:stretch>
                  <a:fillRect l="-1387" t="-952" r="-3698"/>
                </a:stretch>
              </a:blipFill>
            </p:spPr>
            <p:txBody>
              <a:bodyPr/>
              <a:lstStyle/>
              <a:p>
                <a:r>
                  <a:rPr lang="pt-BR">
                    <a:noFill/>
                  </a:rPr>
                  <a:t> </a:t>
                </a:r>
              </a:p>
            </p:txBody>
          </p:sp>
        </mc:Fallback>
      </mc:AlternateContent>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377442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8078634" y="1228638"/>
                <a:ext cx="3956050" cy="512300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definirá um limite superior para</a:t>
                </a:r>
              </a:p>
              <a:p>
                <a:pPr marL="0" indent="0">
                  <a:buNone/>
                </a:pPr>
                <a14:m>
                  <m:oMathPara xmlns:m="http://schemas.openxmlformats.org/officeDocument/2006/math">
                    <m:oMathParaPr>
                      <m:jc m:val="centerGroup"/>
                    </m:oMathParaPr>
                    <m:oMath xmlns:m="http://schemas.openxmlformats.org/officeDocument/2006/math">
                      <m:nary>
                        <m:naryPr>
                          <m:chr m:val="∑"/>
                          <m:ctrlPr>
                            <a:rPr lang="pt-BR" sz="6000" i="1" smtClean="0">
                              <a:latin typeface="Cambria Math" panose="02040503050406030204" pitchFamily="18" charset="0"/>
                              <a:ea typeface="Cambria Math" panose="02040503050406030204" pitchFamily="18" charset="0"/>
                            </a:rPr>
                          </m:ctrlPr>
                        </m:naryPr>
                        <m:sub>
                          <m:r>
                            <m:rPr>
                              <m:brk m:alnAt="23"/>
                            </m:rPr>
                            <a:rPr lang="pt-BR" sz="6000" b="0" i="1" smtClean="0">
                              <a:latin typeface="Cambria Math" panose="02040503050406030204" pitchFamily="18" charset="0"/>
                              <a:ea typeface="Cambria Math" panose="02040503050406030204" pitchFamily="18" charset="0"/>
                            </a:rPr>
                            <m:t>𝑗</m:t>
                          </m:r>
                          <m:r>
                            <a:rPr lang="pt-BR" sz="6000" b="0" i="1" smtClean="0">
                              <a:latin typeface="Cambria Math" panose="02040503050406030204" pitchFamily="18" charset="0"/>
                              <a:ea typeface="Cambria Math" panose="02040503050406030204" pitchFamily="18" charset="0"/>
                            </a:rPr>
                            <m:t>=1</m:t>
                          </m:r>
                        </m:sub>
                        <m:sup>
                          <m:r>
                            <a:rPr lang="pt-BR" sz="6000" b="0" i="1" smtClean="0">
                              <a:latin typeface="Cambria Math" panose="02040503050406030204" pitchFamily="18" charset="0"/>
                              <a:ea typeface="Cambria Math" panose="02040503050406030204" pitchFamily="18" charset="0"/>
                            </a:rPr>
                            <m:t>𝑚</m:t>
                          </m:r>
                        </m:sup>
                        <m:e>
                          <m:sSub>
                            <m:sSubPr>
                              <m:ctrlPr>
                                <a:rPr lang="pt-BR" sz="6000" b="0" i="1" smtClean="0">
                                  <a:latin typeface="Cambria Math" panose="02040503050406030204" pitchFamily="18" charset="0"/>
                                  <a:ea typeface="Cambria Math" panose="02040503050406030204" pitchFamily="18" charset="0"/>
                                </a:rPr>
                              </m:ctrlPr>
                            </m:sSubPr>
                            <m:e>
                              <m:r>
                                <a:rPr lang="pt-BR" sz="6000" b="0" i="1" smtClean="0">
                                  <a:latin typeface="Cambria Math" panose="02040503050406030204" pitchFamily="18" charset="0"/>
                                  <a:ea typeface="Cambria Math" panose="02040503050406030204" pitchFamily="18" charset="0"/>
                                </a:rPr>
                                <m:t>𝑥</m:t>
                              </m:r>
                            </m:e>
                            <m:sub>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𝑗</m:t>
                              </m:r>
                            </m:sub>
                          </m:sSub>
                          <m:r>
                            <a:rPr lang="pt-BR" sz="6000" b="0" i="1" smtClean="0">
                              <a:latin typeface="Cambria Math" panose="02040503050406030204" pitchFamily="18" charset="0"/>
                              <a:ea typeface="Cambria Math" panose="02040503050406030204" pitchFamily="18" charset="0"/>
                            </a:rPr>
                            <m:t>, </m:t>
                          </m:r>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𝐶</m:t>
                          </m:r>
                        </m:e>
                      </m:nary>
                    </m:oMath>
                  </m:oMathPara>
                </a14:m>
                <a:endParaRPr lang="pt-BR" sz="6000" dirty="0">
                  <a:latin typeface="Cambria Math" panose="02040503050406030204" pitchFamily="18" charset="0"/>
                  <a:ea typeface="Cambria Math" panose="02040503050406030204" pitchFamily="18" charset="0"/>
                </a:endParaRPr>
              </a:p>
              <a:p>
                <a:r>
                  <a:rPr lang="pt-BR" sz="6000" dirty="0">
                    <a:latin typeface="Cambria Math" panose="02040503050406030204" pitchFamily="18" charset="0"/>
                    <a:ea typeface="Cambria Math" panose="02040503050406030204" pitchFamily="18" charset="0"/>
                  </a:rPr>
                  <a:t>Ou seja, a soma de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en-US" dirty="0"/>
                  <a:t> </a:t>
                </a:r>
                <a:r>
                  <a:rPr lang="en-US" sz="6000" dirty="0">
                    <a:latin typeface="Cambria Math" panose="02040503050406030204" pitchFamily="18" charset="0"/>
                    <a:ea typeface="Cambria Math" panose="02040503050406030204" pitchFamily="18" charset="0"/>
                  </a:rPr>
                  <a:t>para </a:t>
                </a:r>
                <a:r>
                  <a:rPr lang="en-US" sz="6000" dirty="0" err="1">
                    <a:latin typeface="Cambria Math" panose="02040503050406030204" pitchFamily="18" charset="0"/>
                    <a:ea typeface="Cambria Math" panose="02040503050406030204" pitchFamily="18" charset="0"/>
                  </a:rPr>
                  <a:t>cada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coluna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deverá</a:t>
                </a:r>
                <a:r>
                  <a:rPr lang="en-US" sz="6000" dirty="0">
                    <a:latin typeface="Cambria Math" panose="02040503050406030204" pitchFamily="18" charset="0"/>
                    <a:ea typeface="Cambria Math" panose="02040503050406030204" pitchFamily="18" charset="0"/>
                  </a:rPr>
                  <a:t> ser </a:t>
                </a:r>
                <a:r>
                  <a:rPr lang="en-US" sz="6000" dirty="0" err="1">
                    <a:latin typeface="Cambria Math" panose="02040503050406030204" pitchFamily="18" charset="0"/>
                    <a:ea typeface="Cambria Math" panose="02040503050406030204" pitchFamily="18" charset="0"/>
                  </a:rPr>
                  <a:t>menor</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ou</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ao</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Limite</a:t>
                </a:r>
                <a:r>
                  <a:rPr lang="en-US" sz="6000" dirty="0">
                    <a:latin typeface="Cambria Math" panose="02040503050406030204" pitchFamily="18" charset="0"/>
                    <a:ea typeface="Cambria Math" panose="02040503050406030204" pitchFamily="18" charset="0"/>
                  </a:rPr>
                  <a:t> Superior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verdadeiro</a:t>
                </a:r>
                <a:r>
                  <a:rPr lang="en-US" sz="6000" dirty="0">
                    <a:latin typeface="Cambria Math" panose="02040503050406030204" pitchFamily="18" charset="0"/>
                    <a:ea typeface="Cambria Math" panose="02040503050406030204" pitchFamily="18" charset="0"/>
                  </a:rPr>
                  <a:t> e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 0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falso</a:t>
                </a:r>
                <a:endParaRPr lang="en-US" sz="60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8078634" y="1228638"/>
                <a:ext cx="3956050" cy="5123001"/>
              </a:xfrm>
              <a:prstGeom prst="rect">
                <a:avLst/>
              </a:prstGeom>
              <a:blipFill>
                <a:blip r:embed="rId2"/>
                <a:stretch>
                  <a:fillRect l="-1387" t="-952" r="-3698"/>
                </a:stretch>
              </a:blipFill>
            </p:spPr>
            <p:txBody>
              <a:bodyPr/>
              <a:lstStyle/>
              <a:p>
                <a:r>
                  <a:rPr lang="pt-BR">
                    <a:noFill/>
                  </a:rPr>
                  <a:t> </a:t>
                </a:r>
              </a:p>
            </p:txBody>
          </p:sp>
        </mc:Fallback>
      </mc:AlternateContent>
      <p:pic>
        <p:nvPicPr>
          <p:cNvPr id="3" name="Imagem 2" descr="Texto, Calendário&#10;&#10;Descrição gerada automaticamente com confiança média">
            <a:extLst>
              <a:ext uri="{FF2B5EF4-FFF2-40B4-BE49-F238E27FC236}">
                <a16:creationId xmlns:a16="http://schemas.microsoft.com/office/drawing/2014/main" id="{DB9AA9A4-B281-9037-0B90-FB1EE8E6EE0C}"/>
              </a:ext>
            </a:extLst>
          </p:cNvPr>
          <p:cNvPicPr>
            <a:picLocks noChangeAspect="1"/>
          </p:cNvPicPr>
          <p:nvPr/>
        </p:nvPicPr>
        <p:blipFill rotWithShape="1">
          <a:blip r:embed="rId3">
            <a:extLst>
              <a:ext uri="{28A0092B-C50C-407E-A947-70E740481C1C}">
                <a14:useLocalDpi xmlns:a14="http://schemas.microsoft.com/office/drawing/2010/main" val="0"/>
              </a:ext>
            </a:extLst>
          </a:blip>
          <a:srcRect l="15949" t="2743" r="15981" b="2743"/>
          <a:stretch/>
        </p:blipFill>
        <p:spPr>
          <a:xfrm>
            <a:off x="918395" y="1097909"/>
            <a:ext cx="7160239" cy="5592352"/>
          </a:xfrm>
          <a:prstGeom prst="rect">
            <a:avLst/>
          </a:prstGeom>
        </p:spPr>
      </p:pic>
    </p:spTree>
    <p:extLst>
      <p:ext uri="{BB962C8B-B14F-4D97-AF65-F5344CB8AC3E}">
        <p14:creationId xmlns:p14="http://schemas.microsoft.com/office/powerpoint/2010/main" val="3692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732149" y="1051610"/>
                <a:ext cx="4302535" cy="5565140"/>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O número multiplicado por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pt-BR" sz="6000" dirty="0">
                    <a:latin typeface="Cambria Math" panose="02040503050406030204" pitchFamily="18" charset="0"/>
                    <a:ea typeface="Cambria Math" panose="02040503050406030204" pitchFamily="18" charset="0"/>
                  </a:rPr>
                  <a:t> definirá um limite superior para</a:t>
                </a:r>
              </a:p>
              <a:p>
                <a:pPr marL="0" indent="0">
                  <a:buNone/>
                </a:pPr>
                <a14:m>
                  <m:oMathPara xmlns:m="http://schemas.openxmlformats.org/officeDocument/2006/math">
                    <m:oMathParaPr>
                      <m:jc m:val="centerGroup"/>
                    </m:oMathParaPr>
                    <m:oMath xmlns:m="http://schemas.openxmlformats.org/officeDocument/2006/math">
                      <m:nary>
                        <m:naryPr>
                          <m:chr m:val="∑"/>
                          <m:ctrlPr>
                            <a:rPr lang="pt-BR" sz="6000" i="1" smtClean="0">
                              <a:latin typeface="Cambria Math" panose="02040503050406030204" pitchFamily="18" charset="0"/>
                              <a:ea typeface="Cambria Math" panose="02040503050406030204" pitchFamily="18" charset="0"/>
                            </a:rPr>
                          </m:ctrlPr>
                        </m:naryPr>
                        <m:sub>
                          <m:r>
                            <m:rPr>
                              <m:brk m:alnAt="23"/>
                            </m:rPr>
                            <a:rPr lang="pt-BR" sz="6000" b="0" i="1" smtClean="0">
                              <a:latin typeface="Cambria Math" panose="02040503050406030204" pitchFamily="18" charset="0"/>
                              <a:ea typeface="Cambria Math" panose="02040503050406030204" pitchFamily="18" charset="0"/>
                            </a:rPr>
                            <m:t>𝑗</m:t>
                          </m:r>
                          <m:r>
                            <a:rPr lang="pt-BR" sz="6000" b="0" i="1" smtClean="0">
                              <a:latin typeface="Cambria Math" panose="02040503050406030204" pitchFamily="18" charset="0"/>
                              <a:ea typeface="Cambria Math" panose="02040503050406030204" pitchFamily="18" charset="0"/>
                            </a:rPr>
                            <m:t>=1</m:t>
                          </m:r>
                        </m:sub>
                        <m:sup>
                          <m:r>
                            <a:rPr lang="pt-BR" sz="6000" b="0" i="1" smtClean="0">
                              <a:latin typeface="Cambria Math" panose="02040503050406030204" pitchFamily="18" charset="0"/>
                              <a:ea typeface="Cambria Math" panose="02040503050406030204" pitchFamily="18" charset="0"/>
                            </a:rPr>
                            <m:t>𝑚</m:t>
                          </m:r>
                        </m:sup>
                        <m:e>
                          <m:sSub>
                            <m:sSubPr>
                              <m:ctrlPr>
                                <a:rPr lang="pt-BR" sz="6000" b="0" i="1" smtClean="0">
                                  <a:latin typeface="Cambria Math" panose="02040503050406030204" pitchFamily="18" charset="0"/>
                                  <a:ea typeface="Cambria Math" panose="02040503050406030204" pitchFamily="18" charset="0"/>
                                </a:rPr>
                              </m:ctrlPr>
                            </m:sSubPr>
                            <m:e>
                              <m:r>
                                <a:rPr lang="pt-BR" sz="6000" b="0" i="1" smtClean="0">
                                  <a:latin typeface="Cambria Math" panose="02040503050406030204" pitchFamily="18" charset="0"/>
                                  <a:ea typeface="Cambria Math" panose="02040503050406030204" pitchFamily="18" charset="0"/>
                                </a:rPr>
                                <m:t>𝑥</m:t>
                              </m:r>
                            </m:e>
                            <m:sub>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𝑗</m:t>
                              </m:r>
                            </m:sub>
                          </m:sSub>
                          <m:r>
                            <a:rPr lang="pt-BR" sz="6000" b="0" i="1" smtClean="0">
                              <a:latin typeface="Cambria Math" panose="02040503050406030204" pitchFamily="18" charset="0"/>
                              <a:ea typeface="Cambria Math" panose="02040503050406030204" pitchFamily="18" charset="0"/>
                            </a:rPr>
                            <m:t>, </m:t>
                          </m:r>
                          <m:r>
                            <a:rPr lang="pt-BR" sz="6000" b="0" i="1" smtClean="0">
                              <a:latin typeface="Cambria Math" panose="02040503050406030204" pitchFamily="18" charset="0"/>
                              <a:ea typeface="Cambria Math" panose="02040503050406030204" pitchFamily="18" charset="0"/>
                            </a:rPr>
                            <m:t>𝑖</m:t>
                          </m:r>
                          <m:r>
                            <a:rPr lang="pt-BR" sz="6000" b="0" i="1" smtClean="0">
                              <a:latin typeface="Cambria Math" panose="02040503050406030204" pitchFamily="18" charset="0"/>
                              <a:ea typeface="Cambria Math" panose="02040503050406030204" pitchFamily="18" charset="0"/>
                            </a:rPr>
                            <m:t>∈</m:t>
                          </m:r>
                          <m:r>
                            <a:rPr lang="pt-BR" sz="6000" b="0" i="1" smtClean="0">
                              <a:latin typeface="Cambria Math" panose="02040503050406030204" pitchFamily="18" charset="0"/>
                              <a:ea typeface="Cambria Math" panose="02040503050406030204" pitchFamily="18" charset="0"/>
                            </a:rPr>
                            <m:t>𝐶</m:t>
                          </m:r>
                        </m:e>
                      </m:nary>
                    </m:oMath>
                  </m:oMathPara>
                </a14:m>
                <a:endParaRPr lang="pt-BR" sz="6000" dirty="0">
                  <a:latin typeface="Cambria Math" panose="02040503050406030204" pitchFamily="18" charset="0"/>
                  <a:ea typeface="Cambria Math" panose="02040503050406030204" pitchFamily="18" charset="0"/>
                </a:endParaRPr>
              </a:p>
              <a:p>
                <a:r>
                  <a:rPr lang="pt-BR" sz="6000" dirty="0">
                    <a:latin typeface="Cambria Math" panose="02040503050406030204" pitchFamily="18" charset="0"/>
                    <a:ea typeface="Cambria Math" panose="02040503050406030204" pitchFamily="18" charset="0"/>
                  </a:rPr>
                  <a:t>Ou seja, a soma de </a:t>
                </a:r>
                <a14:m>
                  <m:oMath xmlns:m="http://schemas.openxmlformats.org/officeDocument/2006/math">
                    <m:r>
                      <a:rPr lang="pt-BR" sz="6000" b="0" i="1" smtClean="0">
                        <a:latin typeface="Cambria Math" panose="02040503050406030204" pitchFamily="18" charset="0"/>
                        <a:ea typeface="Cambria Math" panose="02040503050406030204" pitchFamily="18" charset="0"/>
                      </a:rPr>
                      <m:t>𝑥</m:t>
                    </m:r>
                  </m:oMath>
                </a14:m>
                <a:r>
                  <a:rPr lang="en-US" dirty="0"/>
                  <a:t> </a:t>
                </a:r>
                <a:r>
                  <a:rPr lang="en-US" sz="6000" dirty="0">
                    <a:latin typeface="Cambria Math" panose="02040503050406030204" pitchFamily="18" charset="0"/>
                    <a:ea typeface="Cambria Math" panose="02040503050406030204" pitchFamily="18" charset="0"/>
                  </a:rPr>
                  <a:t>para </a:t>
                </a:r>
                <a:r>
                  <a:rPr lang="en-US" sz="6000" dirty="0" err="1">
                    <a:latin typeface="Cambria Math" panose="02040503050406030204" pitchFamily="18" charset="0"/>
                    <a:ea typeface="Cambria Math" panose="02040503050406030204" pitchFamily="18" charset="0"/>
                  </a:rPr>
                  <a:t>cada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coluna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deverá</a:t>
                </a:r>
                <a:r>
                  <a:rPr lang="en-US" sz="6000" dirty="0">
                    <a:latin typeface="Cambria Math" panose="02040503050406030204" pitchFamily="18" charset="0"/>
                    <a:ea typeface="Cambria Math" panose="02040503050406030204" pitchFamily="18" charset="0"/>
                  </a:rPr>
                  <a:t> ser </a:t>
                </a:r>
                <a:r>
                  <a:rPr lang="en-US" sz="6000" dirty="0" err="1">
                    <a:latin typeface="Cambria Math" panose="02040503050406030204" pitchFamily="18" charset="0"/>
                    <a:ea typeface="Cambria Math" panose="02040503050406030204" pitchFamily="18" charset="0"/>
                  </a:rPr>
                  <a:t>menor</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ou</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ao</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Limite</a:t>
                </a:r>
                <a:r>
                  <a:rPr lang="en-US" sz="6000" dirty="0">
                    <a:latin typeface="Cambria Math" panose="02040503050406030204" pitchFamily="18" charset="0"/>
                    <a:ea typeface="Cambria Math" panose="02040503050406030204" pitchFamily="18" charset="0"/>
                  </a:rPr>
                  <a:t> Superior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verdadeiro</a:t>
                </a:r>
                <a:r>
                  <a:rPr lang="en-US" sz="6000" dirty="0">
                    <a:latin typeface="Cambria Math" panose="02040503050406030204" pitchFamily="18" charset="0"/>
                    <a:ea typeface="Cambria Math" panose="02040503050406030204" pitchFamily="18" charset="0"/>
                  </a:rPr>
                  <a:t> e </a:t>
                </a:r>
                <a:r>
                  <a:rPr lang="en-US" sz="6000" dirty="0" err="1">
                    <a:latin typeface="Cambria Math" panose="02040503050406030204" pitchFamily="18" charset="0"/>
                    <a:ea typeface="Cambria Math" panose="02040503050406030204" pitchFamily="18" charset="0"/>
                  </a:rPr>
                  <a:t>igual</a:t>
                </a:r>
                <a:r>
                  <a:rPr lang="en-US" sz="6000" dirty="0">
                    <a:latin typeface="Cambria Math" panose="02040503050406030204" pitchFamily="18" charset="0"/>
                    <a:ea typeface="Cambria Math" panose="02040503050406030204" pitchFamily="18" charset="0"/>
                  </a:rPr>
                  <a:t> a 0 </a:t>
                </a:r>
                <a:r>
                  <a:rPr lang="en-US" sz="6000" dirty="0" err="1">
                    <a:latin typeface="Cambria Math" panose="02040503050406030204" pitchFamily="18" charset="0"/>
                    <a:ea typeface="Cambria Math" panose="02040503050406030204" pitchFamily="18" charset="0"/>
                  </a:rPr>
                  <a:t>caso</a:t>
                </a:r>
                <a:r>
                  <a:rPr lang="en-US" sz="6000" dirty="0">
                    <a:latin typeface="Cambria Math" panose="02040503050406030204" pitchFamily="18" charset="0"/>
                    <a:ea typeface="Cambria Math" panose="02040503050406030204" pitchFamily="18" charset="0"/>
                  </a:rPr>
                  <a:t> </a:t>
                </a:r>
                <a14:m>
                  <m:oMath xmlns:m="http://schemas.openxmlformats.org/officeDocument/2006/math">
                    <m:r>
                      <a:rPr lang="pt-BR" sz="6000" b="0" i="1" smtClean="0">
                        <a:latin typeface="Cambria Math" panose="02040503050406030204" pitchFamily="18" charset="0"/>
                        <a:ea typeface="Cambria Math" panose="02040503050406030204" pitchFamily="18" charset="0"/>
                      </a:rPr>
                      <m:t>𝑦</m:t>
                    </m:r>
                  </m:oMath>
                </a14:m>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seja</a:t>
                </a:r>
                <a:r>
                  <a:rPr lang="en-US" sz="6000" dirty="0">
                    <a:latin typeface="Cambria Math" panose="02040503050406030204" pitchFamily="18" charset="0"/>
                    <a:ea typeface="Cambria Math" panose="02040503050406030204" pitchFamily="18" charset="0"/>
                  </a:rPr>
                  <a:t> </a:t>
                </a:r>
                <a:r>
                  <a:rPr lang="en-US" sz="6000" dirty="0" err="1">
                    <a:latin typeface="Cambria Math" panose="02040503050406030204" pitchFamily="18" charset="0"/>
                    <a:ea typeface="Cambria Math" panose="02040503050406030204" pitchFamily="18" charset="0"/>
                  </a:rPr>
                  <a:t>falso</a:t>
                </a:r>
                <a:endParaRPr lang="en-US" sz="60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732149" y="1051610"/>
                <a:ext cx="4302535" cy="5565140"/>
              </a:xfrm>
              <a:prstGeom prst="rect">
                <a:avLst/>
              </a:prstGeom>
              <a:blipFill>
                <a:blip r:embed="rId2"/>
                <a:stretch>
                  <a:fillRect l="-1275" t="-877" r="-2125"/>
                </a:stretch>
              </a:blipFill>
            </p:spPr>
            <p:txBody>
              <a:bodyPr/>
              <a:lstStyle/>
              <a:p>
                <a:r>
                  <a:rPr lang="pt-BR">
                    <a:noFill/>
                  </a:rPr>
                  <a:t> </a:t>
                </a:r>
              </a:p>
            </p:txBody>
          </p:sp>
        </mc:Fallback>
      </mc:AlternateContent>
      <p:pic>
        <p:nvPicPr>
          <p:cNvPr id="6" name="Imagem 5" descr="Calendário&#10;&#10;Descrição gerada automaticamente">
            <a:extLst>
              <a:ext uri="{FF2B5EF4-FFF2-40B4-BE49-F238E27FC236}">
                <a16:creationId xmlns:a16="http://schemas.microsoft.com/office/drawing/2014/main" id="{6617A317-8F09-584F-051B-6DD960C59AFE}"/>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822" r="18443" b="2684"/>
          <a:stretch/>
        </p:blipFill>
        <p:spPr>
          <a:xfrm>
            <a:off x="1138944" y="1051609"/>
            <a:ext cx="6593205" cy="5565140"/>
          </a:xfrm>
          <a:prstGeom prst="rect">
            <a:avLst/>
          </a:prstGeom>
        </p:spPr>
      </p:pic>
    </p:spTree>
    <p:extLst>
      <p:ext uri="{BB962C8B-B14F-4D97-AF65-F5344CB8AC3E}">
        <p14:creationId xmlns:p14="http://schemas.microsoft.com/office/powerpoint/2010/main" val="816054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89465" y="1532748"/>
            <a:ext cx="4302535" cy="460286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6000" dirty="0">
                <a:latin typeface="Cambria Math" panose="02040503050406030204" pitchFamily="18" charset="0"/>
                <a:ea typeface="Cambria Math" panose="02040503050406030204" pitchFamily="18" charset="0"/>
              </a:rPr>
              <a:t>E qual seria o número perfeito para um Limite Máximo de Cidades atendidas por cada CD?</a:t>
            </a:r>
            <a:endParaRPr lang="en-US" sz="6000" dirty="0">
              <a:latin typeface="Cambria Math" panose="02040503050406030204" pitchFamily="18" charset="0"/>
              <a:ea typeface="Cambria Math" panose="02040503050406030204" pitchFamily="18" charset="0"/>
            </a:endParaRPr>
          </a:p>
        </p:txBody>
      </p:sp>
      <p:pic>
        <p:nvPicPr>
          <p:cNvPr id="6" name="Imagem 5" descr="Calendário&#10;&#10;Descrição gerada automaticamente">
            <a:extLst>
              <a:ext uri="{FF2B5EF4-FFF2-40B4-BE49-F238E27FC236}">
                <a16:creationId xmlns:a16="http://schemas.microsoft.com/office/drawing/2014/main" id="{6617A317-8F09-584F-051B-6DD960C59AFE}"/>
              </a:ext>
            </a:extLst>
          </p:cNvPr>
          <p:cNvPicPr>
            <a:picLocks noChangeAspect="1"/>
          </p:cNvPicPr>
          <p:nvPr/>
        </p:nvPicPr>
        <p:blipFill rotWithShape="1">
          <a:blip r:embed="rId2">
            <a:extLst>
              <a:ext uri="{28A0092B-C50C-407E-A947-70E740481C1C}">
                <a14:useLocalDpi xmlns:a14="http://schemas.microsoft.com/office/drawing/2010/main" val="0"/>
              </a:ext>
            </a:extLst>
          </a:blip>
          <a:srcRect l="18586" t="2822" r="18443" b="2684"/>
          <a:stretch/>
        </p:blipFill>
        <p:spPr>
          <a:xfrm>
            <a:off x="1138944" y="1051609"/>
            <a:ext cx="6593205" cy="5565140"/>
          </a:xfrm>
          <a:prstGeom prst="rect">
            <a:avLst/>
          </a:prstGeom>
        </p:spPr>
      </p:pic>
    </p:spTree>
    <p:extLst>
      <p:ext uri="{BB962C8B-B14F-4D97-AF65-F5344CB8AC3E}">
        <p14:creationId xmlns:p14="http://schemas.microsoft.com/office/powerpoint/2010/main" val="2562787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err="1">
                    <a:latin typeface="Cambria Math" panose="02040503050406030204" pitchFamily="18" charset="0"/>
                    <a:ea typeface="Cambria Math" panose="02040503050406030204" pitchFamily="18" charset="0"/>
                  </a:rPr>
                  <a:t>Temos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aqui</a:t>
                </a:r>
                <a:r>
                  <a:rPr lang="en-US" sz="2100" dirty="0">
                    <a:latin typeface="Cambria Math" panose="02040503050406030204" pitchFamily="18" charset="0"/>
                    <a:ea typeface="Cambria Math" panose="02040503050406030204" pitchFamily="18" charset="0"/>
                  </a:rPr>
                  <a:t> um novo </a:t>
                </a:r>
                <a:r>
                  <a:rPr lang="en-US" sz="2100" dirty="0" err="1">
                    <a:latin typeface="Cambria Math" panose="02040503050406030204" pitchFamily="18" charset="0"/>
                    <a:ea typeface="Cambria Math" panose="02040503050406030204" pitchFamily="18" charset="0"/>
                  </a:rPr>
                  <a:t>modelo</a:t>
                </a:r>
                <a:r>
                  <a:rPr lang="en-US" sz="2100" dirty="0">
                    <a:latin typeface="Cambria Math" panose="02040503050406030204" pitchFamily="18" charset="0"/>
                    <a:ea typeface="Cambria Math" panose="02040503050406030204" pitchFamily="18" charset="0"/>
                  </a:rPr>
                  <a:t>, com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=3</m:t>
                    </m:r>
                  </m:oMath>
                </a14:m>
                <a:r>
                  <a:rPr lang="en-US" sz="2100" dirty="0">
                    <a:latin typeface="Cambria Math" panose="02040503050406030204" pitchFamily="18" charset="0"/>
                    <a:ea typeface="Cambria Math" panose="02040503050406030204" pitchFamily="18" charset="0"/>
                  </a:rPr>
                  <a:t> e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=6</m:t>
                    </m:r>
                  </m:oMath>
                </a14:m>
                <a:endParaRPr lang="en-US" sz="21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r="-2266"/>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spTree>
    <p:extLst>
      <p:ext uri="{BB962C8B-B14F-4D97-AF65-F5344CB8AC3E}">
        <p14:creationId xmlns:p14="http://schemas.microsoft.com/office/powerpoint/2010/main" val="1497839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err="1">
                    <a:latin typeface="Cambria Math" panose="02040503050406030204" pitchFamily="18" charset="0"/>
                    <a:ea typeface="Cambria Math" panose="02040503050406030204" pitchFamily="18" charset="0"/>
                  </a:rPr>
                  <a:t>Temos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aqui</a:t>
                </a:r>
                <a:r>
                  <a:rPr lang="en-US" sz="2100" dirty="0">
                    <a:latin typeface="Cambria Math" panose="02040503050406030204" pitchFamily="18" charset="0"/>
                    <a:ea typeface="Cambria Math" panose="02040503050406030204" pitchFamily="18" charset="0"/>
                  </a:rPr>
                  <a:t> um novo </a:t>
                </a:r>
                <a:r>
                  <a:rPr lang="en-US" sz="2100" dirty="0" err="1">
                    <a:latin typeface="Cambria Math" panose="02040503050406030204" pitchFamily="18" charset="0"/>
                    <a:ea typeface="Cambria Math" panose="02040503050406030204" pitchFamily="18" charset="0"/>
                  </a:rPr>
                  <a:t>modelo</a:t>
                </a:r>
                <a:r>
                  <a:rPr lang="en-US" sz="2100" dirty="0">
                    <a:latin typeface="Cambria Math" panose="02040503050406030204" pitchFamily="18" charset="0"/>
                    <a:ea typeface="Cambria Math" panose="02040503050406030204" pitchFamily="18" charset="0"/>
                  </a:rPr>
                  <a:t>, com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=3</m:t>
                    </m:r>
                  </m:oMath>
                </a14:m>
                <a:r>
                  <a:rPr lang="en-US" sz="2100" dirty="0">
                    <a:latin typeface="Cambria Math" panose="02040503050406030204" pitchFamily="18" charset="0"/>
                    <a:ea typeface="Cambria Math" panose="02040503050406030204" pitchFamily="18" charset="0"/>
                  </a:rPr>
                  <a:t> e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=6</m:t>
                    </m:r>
                  </m:oMath>
                </a14:m>
                <a:endParaRPr lang="en-US" sz="2100" dirty="0">
                  <a:latin typeface="Cambria Math" panose="02040503050406030204" pitchFamily="18" charset="0"/>
                  <a:ea typeface="Cambria Math" panose="02040503050406030204" pitchFamily="18" charset="0"/>
                </a:endParaRPr>
              </a:p>
              <a:p>
                <a:r>
                  <a:rPr lang="en-US" sz="2100" dirty="0">
                    <a:latin typeface="Cambria Math" panose="02040503050406030204" pitchFamily="18" charset="0"/>
                    <a:ea typeface="Cambria Math" panose="02040503050406030204" pitchFamily="18" charset="0"/>
                  </a:rPr>
                  <a:t>A </a:t>
                </a:r>
                <a:r>
                  <a:rPr lang="en-US" sz="2100" dirty="0" err="1">
                    <a:latin typeface="Cambria Math" panose="02040503050406030204" pitchFamily="18" charset="0"/>
                    <a:ea typeface="Cambria Math" panose="02040503050406030204" pitchFamily="18" charset="0"/>
                  </a:rPr>
                  <a:t>nossa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restrição</a:t>
                </a:r>
                <a:r>
                  <a:rPr lang="en-US" sz="2100" dirty="0">
                    <a:latin typeface="Cambria Math" panose="02040503050406030204" pitchFamily="18" charset="0"/>
                    <a:ea typeface="Cambria Math" panose="02040503050406030204" pitchFamily="18" charset="0"/>
                  </a:rPr>
                  <a:t> C3 </a:t>
                </a:r>
                <a:r>
                  <a:rPr lang="en-US" sz="2100" dirty="0" err="1">
                    <a:latin typeface="Cambria Math" panose="02040503050406030204" pitchFamily="18" charset="0"/>
                    <a:ea typeface="Cambria Math" panose="02040503050406030204" pitchFamily="18" charset="0"/>
                  </a:rPr>
                  <a:t>funciona</a:t>
                </a:r>
                <a:r>
                  <a:rPr lang="en-US" sz="2100" dirty="0">
                    <a:latin typeface="Cambria Math" panose="02040503050406030204" pitchFamily="18" charset="0"/>
                    <a:ea typeface="Cambria Math" panose="02040503050406030204" pitchFamily="18" charset="0"/>
                  </a:rPr>
                  <a:t> com base </a:t>
                </a:r>
                <a:r>
                  <a:rPr lang="en-US" sz="2100" dirty="0" err="1">
                    <a:latin typeface="Cambria Math" panose="02040503050406030204" pitchFamily="18" charset="0"/>
                    <a:ea typeface="Cambria Math" panose="02040503050406030204" pitchFamily="18" charset="0"/>
                  </a:rPr>
                  <a:t>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somatória</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cada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coluna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separadamente</a:t>
                </a:r>
                <a:endParaRPr lang="en-US" sz="21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r="-2266"/>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spTree>
    <p:extLst>
      <p:ext uri="{BB962C8B-B14F-4D97-AF65-F5344CB8AC3E}">
        <p14:creationId xmlns:p14="http://schemas.microsoft.com/office/powerpoint/2010/main" val="2266669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830997"/>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rPr>
                  <a:t>Localidades (cidades/regiões)</a:t>
                </a: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830997"/>
              </a:xfrm>
              <a:prstGeom prst="rect">
                <a:avLst/>
              </a:prstGeom>
              <a:blipFill>
                <a:blip r:embed="rId3"/>
                <a:stretch>
                  <a:fillRect t="-5882" b="-16176"/>
                </a:stretch>
              </a:blipFill>
            </p:spPr>
            <p:txBody>
              <a:bodyPr/>
              <a:lstStyle/>
              <a:p>
                <a:r>
                  <a:rPr lang="en-US">
                    <a:noFill/>
                  </a:rPr>
                  <a:t> </a:t>
                </a:r>
              </a:p>
            </p:txBody>
          </p:sp>
        </mc:Fallback>
      </mc:AlternateContent>
    </p:spTree>
    <p:extLst>
      <p:ext uri="{BB962C8B-B14F-4D97-AF65-F5344CB8AC3E}">
        <p14:creationId xmlns:p14="http://schemas.microsoft.com/office/powerpoint/2010/main" val="268578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err="1">
                    <a:latin typeface="Cambria Math" panose="02040503050406030204" pitchFamily="18" charset="0"/>
                    <a:ea typeface="Cambria Math" panose="02040503050406030204" pitchFamily="18" charset="0"/>
                  </a:rPr>
                  <a:t>Temos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aqui</a:t>
                </a:r>
                <a:r>
                  <a:rPr lang="en-US" sz="2100" dirty="0">
                    <a:latin typeface="Cambria Math" panose="02040503050406030204" pitchFamily="18" charset="0"/>
                    <a:ea typeface="Cambria Math" panose="02040503050406030204" pitchFamily="18" charset="0"/>
                  </a:rPr>
                  <a:t> um novo </a:t>
                </a:r>
                <a:r>
                  <a:rPr lang="en-US" sz="2100" dirty="0" err="1">
                    <a:latin typeface="Cambria Math" panose="02040503050406030204" pitchFamily="18" charset="0"/>
                    <a:ea typeface="Cambria Math" panose="02040503050406030204" pitchFamily="18" charset="0"/>
                  </a:rPr>
                  <a:t>modelo</a:t>
                </a:r>
                <a:r>
                  <a:rPr lang="en-US" sz="2100" dirty="0">
                    <a:latin typeface="Cambria Math" panose="02040503050406030204" pitchFamily="18" charset="0"/>
                    <a:ea typeface="Cambria Math" panose="02040503050406030204" pitchFamily="18" charset="0"/>
                  </a:rPr>
                  <a:t>, com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=3</m:t>
                    </m:r>
                  </m:oMath>
                </a14:m>
                <a:r>
                  <a:rPr lang="en-US" sz="2100" dirty="0">
                    <a:latin typeface="Cambria Math" panose="02040503050406030204" pitchFamily="18" charset="0"/>
                    <a:ea typeface="Cambria Math" panose="02040503050406030204" pitchFamily="18" charset="0"/>
                  </a:rPr>
                  <a:t> e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=6</m:t>
                    </m:r>
                  </m:oMath>
                </a14:m>
                <a:endParaRPr lang="en-US" sz="2100" dirty="0">
                  <a:latin typeface="Cambria Math" panose="02040503050406030204" pitchFamily="18" charset="0"/>
                  <a:ea typeface="Cambria Math" panose="02040503050406030204" pitchFamily="18" charset="0"/>
                </a:endParaRPr>
              </a:p>
              <a:p>
                <a:r>
                  <a:rPr lang="en-US" sz="2100" dirty="0">
                    <a:latin typeface="Cambria Math" panose="02040503050406030204" pitchFamily="18" charset="0"/>
                    <a:ea typeface="Cambria Math" panose="02040503050406030204" pitchFamily="18" charset="0"/>
                  </a:rPr>
                  <a:t>A </a:t>
                </a:r>
                <a:r>
                  <a:rPr lang="en-US" sz="2100" dirty="0" err="1">
                    <a:latin typeface="Cambria Math" panose="02040503050406030204" pitchFamily="18" charset="0"/>
                    <a:ea typeface="Cambria Math" panose="02040503050406030204" pitchFamily="18" charset="0"/>
                  </a:rPr>
                  <a:t>nossa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restrição</a:t>
                </a:r>
                <a:r>
                  <a:rPr lang="en-US" sz="2100" dirty="0">
                    <a:latin typeface="Cambria Math" panose="02040503050406030204" pitchFamily="18" charset="0"/>
                    <a:ea typeface="Cambria Math" panose="02040503050406030204" pitchFamily="18" charset="0"/>
                  </a:rPr>
                  <a:t> C3 </a:t>
                </a:r>
                <a:r>
                  <a:rPr lang="en-US" sz="2100" dirty="0" err="1">
                    <a:latin typeface="Cambria Math" panose="02040503050406030204" pitchFamily="18" charset="0"/>
                    <a:ea typeface="Cambria Math" panose="02040503050406030204" pitchFamily="18" charset="0"/>
                  </a:rPr>
                  <a:t>funciona</a:t>
                </a:r>
                <a:r>
                  <a:rPr lang="en-US" sz="2100" dirty="0">
                    <a:latin typeface="Cambria Math" panose="02040503050406030204" pitchFamily="18" charset="0"/>
                    <a:ea typeface="Cambria Math" panose="02040503050406030204" pitchFamily="18" charset="0"/>
                  </a:rPr>
                  <a:t> com base </a:t>
                </a:r>
                <a:r>
                  <a:rPr lang="en-US" sz="2100" dirty="0" err="1">
                    <a:latin typeface="Cambria Math" panose="02040503050406030204" pitchFamily="18" charset="0"/>
                    <a:ea typeface="Cambria Math" panose="02040503050406030204" pitchFamily="18" charset="0"/>
                  </a:rPr>
                  <a:t>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somatória</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cada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coluna</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separadamente</a:t>
                </a:r>
                <a:endParaRPr lang="en-US" sz="2100" dirty="0">
                  <a:latin typeface="Cambria Math" panose="02040503050406030204" pitchFamily="18" charset="0"/>
                  <a:ea typeface="Cambria Math" panose="02040503050406030204" pitchFamily="18" charset="0"/>
                </a:endParaRPr>
              </a:p>
              <a:p>
                <a:r>
                  <a:rPr lang="en-US" sz="2100" dirty="0">
                    <a:latin typeface="Cambria Math" panose="02040503050406030204" pitchFamily="18" charset="0"/>
                    <a:ea typeface="Cambria Math" panose="02040503050406030204" pitchFamily="18" charset="0"/>
                  </a:rPr>
                  <a:t>Podemos </a:t>
                </a:r>
                <a:r>
                  <a:rPr lang="en-US" sz="2100" dirty="0" err="1">
                    <a:latin typeface="Cambria Math" panose="02040503050406030204" pitchFamily="18" charset="0"/>
                    <a:ea typeface="Cambria Math" panose="02040503050406030204" pitchFamily="18" charset="0"/>
                  </a:rPr>
                  <a:t>concluir</a:t>
                </a:r>
                <a:r>
                  <a:rPr lang="en-US" sz="2100" dirty="0">
                    <a:latin typeface="Cambria Math" panose="02040503050406030204" pitchFamily="18" charset="0"/>
                    <a:ea typeface="Cambria Math" panose="02040503050406030204" pitchFamily="18" charset="0"/>
                  </a:rPr>
                  <a:t> que para </a:t>
                </a:r>
                <a:r>
                  <a:rPr lang="en-US" sz="2100" dirty="0" err="1">
                    <a:latin typeface="Cambria Math" panose="02040503050406030204" pitchFamily="18" charset="0"/>
                    <a:ea typeface="Cambria Math" panose="02040503050406030204" pitchFamily="18" charset="0"/>
                  </a:rPr>
                  <a:t>todo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caso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número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mínimo</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atendidas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por</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cada</a:t>
                </a:r>
                <a:r>
                  <a:rPr lang="en-US" sz="2100" dirty="0">
                    <a:latin typeface="Cambria Math" panose="02040503050406030204" pitchFamily="18" charset="0"/>
                    <a:ea typeface="Cambria Math" panose="02040503050406030204" pitchFamily="18" charset="0"/>
                  </a:rPr>
                  <a:t> CD </a:t>
                </a:r>
                <a:r>
                  <a:rPr lang="en-US" sz="2100" dirty="0" err="1">
                    <a:latin typeface="Cambria Math" panose="02040503050406030204" pitchFamily="18" charset="0"/>
                    <a:ea typeface="Cambria Math" panose="02040503050406030204" pitchFamily="18" charset="0"/>
                  </a:rPr>
                  <a:t>será</a:t>
                </a:r>
                <a:r>
                  <a:rPr lang="en-US" sz="2100" dirty="0">
                    <a:latin typeface="Cambria Math" panose="02040503050406030204" pitchFamily="18" charset="0"/>
                    <a:ea typeface="Cambria Math" panose="02040503050406030204" pitchFamily="18" charset="0"/>
                  </a:rPr>
                  <a:t> 1, </a:t>
                </a:r>
                <a:r>
                  <a:rPr lang="en-US" sz="2100" dirty="0" err="1">
                    <a:latin typeface="Cambria Math" panose="02040503050406030204" pitchFamily="18" charset="0"/>
                    <a:ea typeface="Cambria Math" panose="02040503050406030204" pitchFamily="18" charset="0"/>
                  </a:rPr>
                  <a:t>sendo</a:t>
                </a:r>
                <a:r>
                  <a:rPr lang="en-US" sz="2100" dirty="0">
                    <a:latin typeface="Cambria Math" panose="02040503050406030204" pitchFamily="18" charset="0"/>
                    <a:ea typeface="Cambria Math" panose="02040503050406030204" pitchFamily="18" charset="0"/>
                  </a:rPr>
                  <a:t> que dessa forma, um dos CDs </a:t>
                </a:r>
                <a:r>
                  <a:rPr lang="en-US" sz="2100" dirty="0" err="1">
                    <a:latin typeface="Cambria Math" panose="02040503050406030204" pitchFamily="18" charset="0"/>
                    <a:ea typeface="Cambria Math" panose="02040503050406030204" pitchFamily="18" charset="0"/>
                  </a:rPr>
                  <a:t>terá</a:t>
                </a:r>
                <a:r>
                  <a:rPr lang="en-US" sz="2100" dirty="0">
                    <a:latin typeface="Cambria Math" panose="02040503050406030204" pitchFamily="18" charset="0"/>
                    <a:ea typeface="Cambria Math" panose="02040503050406030204" pitchFamily="18" charset="0"/>
                  </a:rPr>
                  <a:t> que </a:t>
                </a:r>
                <a:r>
                  <a:rPr lang="en-US" sz="2100" dirty="0" err="1">
                    <a:latin typeface="Cambria Math" panose="02040503050406030204" pitchFamily="18" charset="0"/>
                    <a:ea typeface="Cambria Math" panose="02040503050406030204" pitchFamily="18" charset="0"/>
                  </a:rPr>
                  <a:t>atender</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todas</a:t>
                </a:r>
                <a:r>
                  <a:rPr lang="en-US" sz="2100" dirty="0">
                    <a:latin typeface="Cambria Math" panose="02040503050406030204" pitchFamily="18" charset="0"/>
                    <a:ea typeface="Cambria Math" panose="02040503050406030204" pitchFamily="18" charset="0"/>
                  </a:rPr>
                  <a:t> as </a:t>
                </a:r>
                <a:r>
                  <a:rPr lang="en-US" sz="2100" dirty="0" err="1">
                    <a:latin typeface="Cambria Math" panose="02040503050406030204" pitchFamily="18" charset="0"/>
                    <a:ea typeface="Cambria Math" panose="02040503050406030204" pitchFamily="18" charset="0"/>
                  </a:rPr>
                  <a:t>outras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restantes</a:t>
                </a:r>
                <a:r>
                  <a:rPr lang="en-US" sz="2100" dirty="0">
                    <a:latin typeface="Cambria Math" panose="02040503050406030204" pitchFamily="18" charset="0"/>
                    <a:ea typeface="Cambria Math" panose="02040503050406030204" pitchFamily="18" charset="0"/>
                  </a:rPr>
                  <a:t>.</a:t>
                </a: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r="-2408" b="-1776"/>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spTree>
    <p:extLst>
      <p:ext uri="{BB962C8B-B14F-4D97-AF65-F5344CB8AC3E}">
        <p14:creationId xmlns:p14="http://schemas.microsoft.com/office/powerpoint/2010/main" val="437193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a:latin typeface="Cambria Math" panose="02040503050406030204" pitchFamily="18" charset="0"/>
                    <a:ea typeface="Cambria Math" panose="02040503050406030204" pitchFamily="18" charset="0"/>
                  </a:rPr>
                  <a:t>Logo, </a:t>
                </a:r>
                <a:r>
                  <a:rPr lang="en-US" sz="2100" dirty="0" err="1">
                    <a:latin typeface="Cambria Math" panose="02040503050406030204" pitchFamily="18" charset="0"/>
                    <a:ea typeface="Cambria Math" panose="02040503050406030204" pitchFamily="18" charset="0"/>
                  </a:rPr>
                  <a:t>analizando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este</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caso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em</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específico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número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máximo</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atendidas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por</a:t>
                </a:r>
                <a:r>
                  <a:rPr lang="en-US" sz="2100" dirty="0">
                    <a:latin typeface="Cambria Math" panose="02040503050406030204" pitchFamily="18" charset="0"/>
                    <a:ea typeface="Cambria Math" panose="02040503050406030204" pitchFamily="18" charset="0"/>
                  </a:rPr>
                  <a:t> um CD seria 4</a:t>
                </a:r>
              </a:p>
              <a:p>
                <a:r>
                  <a:rPr lang="en-US" sz="2100" dirty="0">
                    <a:latin typeface="Cambria Math" panose="02040503050406030204" pitchFamily="18" charset="0"/>
                    <a:ea typeface="Cambria Math" panose="02040503050406030204" pitchFamily="18" charset="0"/>
                  </a:rPr>
                  <a:t>Por que 4?</a:t>
                </a:r>
              </a:p>
              <a:p>
                <a14:m>
                  <m:oMath xmlns:m="http://schemas.openxmlformats.org/officeDocument/2006/math">
                    <m:r>
                      <a:rPr lang="en-US" sz="2100" i="1" dirty="0" smtClean="0">
                        <a:latin typeface="Cambria Math" panose="02040503050406030204" pitchFamily="18" charset="0"/>
                        <a:ea typeface="Cambria Math" panose="02040503050406030204" pitchFamily="18" charset="0"/>
                      </a:rPr>
                      <m:t>4=</m:t>
                    </m:r>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spTree>
    <p:extLst>
      <p:ext uri="{BB962C8B-B14F-4D97-AF65-F5344CB8AC3E}">
        <p14:creationId xmlns:p14="http://schemas.microsoft.com/office/powerpoint/2010/main" val="1168784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en-US" sz="2100" dirty="0">
                    <a:latin typeface="Cambria Math" panose="02040503050406030204" pitchFamily="18" charset="0"/>
                    <a:ea typeface="Cambria Math" panose="02040503050406030204" pitchFamily="18" charset="0"/>
                  </a:rPr>
                  <a:t>Logo, </a:t>
                </a:r>
                <a:r>
                  <a:rPr lang="en-US" sz="2100" dirty="0" err="1">
                    <a:latin typeface="Cambria Math" panose="02040503050406030204" pitchFamily="18" charset="0"/>
                    <a:ea typeface="Cambria Math" panose="02040503050406030204" pitchFamily="18" charset="0"/>
                  </a:rPr>
                  <a:t>analizando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este</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caso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em</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específico</a:t>
                </a:r>
                <a:r>
                  <a:rPr lang="en-US" sz="2100" dirty="0">
                    <a:latin typeface="Cambria Math" panose="02040503050406030204" pitchFamily="18" charset="0"/>
                    <a:ea typeface="Cambria Math" panose="02040503050406030204" pitchFamily="18" charset="0"/>
                  </a:rPr>
                  <a:t>, o </a:t>
                </a:r>
                <a:r>
                  <a:rPr lang="en-US" sz="2100" dirty="0" err="1">
                    <a:latin typeface="Cambria Math" panose="02040503050406030204" pitchFamily="18" charset="0"/>
                    <a:ea typeface="Cambria Math" panose="02040503050406030204" pitchFamily="18" charset="0"/>
                  </a:rPr>
                  <a:t>número</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máximo</a:t>
                </a:r>
                <a:r>
                  <a:rPr lang="en-US" sz="2100" dirty="0">
                    <a:latin typeface="Cambria Math" panose="02040503050406030204" pitchFamily="18" charset="0"/>
                    <a:ea typeface="Cambria Math" panose="02040503050406030204" pitchFamily="18" charset="0"/>
                  </a:rPr>
                  <a:t> de </a:t>
                </a:r>
                <a:r>
                  <a:rPr lang="en-US" sz="2100" dirty="0" err="1">
                    <a:latin typeface="Cambria Math" panose="02040503050406030204" pitchFamily="18" charset="0"/>
                    <a:ea typeface="Cambria Math" panose="02040503050406030204" pitchFamily="18" charset="0"/>
                  </a:rPr>
                  <a:t>Cidades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atendidas</a:t>
                </a:r>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por</a:t>
                </a:r>
                <a:r>
                  <a:rPr lang="en-US" sz="2100" dirty="0">
                    <a:latin typeface="Cambria Math" panose="02040503050406030204" pitchFamily="18" charset="0"/>
                    <a:ea typeface="Cambria Math" panose="02040503050406030204" pitchFamily="18" charset="0"/>
                  </a:rPr>
                  <a:t> um CD seria 4</a:t>
                </a:r>
              </a:p>
              <a:p>
                <a:r>
                  <a:rPr lang="en-US" sz="2100" dirty="0">
                    <a:latin typeface="Cambria Math" panose="02040503050406030204" pitchFamily="18" charset="0"/>
                    <a:ea typeface="Cambria Math" panose="02040503050406030204" pitchFamily="18" charset="0"/>
                  </a:rPr>
                  <a:t>Por que 4?</a:t>
                </a:r>
              </a:p>
              <a:p>
                <a14:m>
                  <m:oMath xmlns:m="http://schemas.openxmlformats.org/officeDocument/2006/math">
                    <m:r>
                      <a:rPr lang="en-US" sz="2100" i="1" dirty="0" smtClean="0">
                        <a:latin typeface="Cambria Math" panose="02040503050406030204" pitchFamily="18" charset="0"/>
                        <a:ea typeface="Cambria Math" panose="02040503050406030204" pitchFamily="18" charset="0"/>
                      </a:rPr>
                      <m:t>4=</m:t>
                    </m:r>
                    <m:r>
                      <a:rPr lang="pt-BR" sz="2100" b="0" i="1" dirty="0" smtClean="0">
                        <a:latin typeface="Cambria Math" panose="02040503050406030204" pitchFamily="18" charset="0"/>
                        <a:ea typeface="Cambria Math" panose="02040503050406030204" pitchFamily="18" charset="0"/>
                      </a:rPr>
                      <m:t>6</m:t>
                    </m:r>
                    <m:r>
                      <a:rPr lang="en-US" sz="2100" i="1" dirty="0" smtClean="0">
                        <a:latin typeface="Cambria Math" panose="02040503050406030204" pitchFamily="18" charset="0"/>
                        <a:ea typeface="Cambria Math" panose="02040503050406030204" pitchFamily="18" charset="0"/>
                      </a:rPr>
                      <m:t>−</m:t>
                    </m:r>
                    <m:r>
                      <a:rPr lang="pt-BR" sz="2100" b="0" i="1" dirty="0" smtClean="0">
                        <a:latin typeface="Cambria Math" panose="02040503050406030204" pitchFamily="18" charset="0"/>
                        <a:ea typeface="Cambria Math" panose="02040503050406030204" pitchFamily="18" charset="0"/>
                      </a:rPr>
                      <m:t>3</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spTree>
    <p:extLst>
      <p:ext uri="{BB962C8B-B14F-4D97-AF65-F5344CB8AC3E}">
        <p14:creationId xmlns:p14="http://schemas.microsoft.com/office/powerpoint/2010/main" val="4033951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pt-BR" sz="2100" dirty="0">
                    <a:latin typeface="Cambria Math" panose="02040503050406030204" pitchFamily="18" charset="0"/>
                    <a:ea typeface="Cambria Math" panose="02040503050406030204" pitchFamily="18" charset="0"/>
                  </a:rPr>
                  <a:t>Determinamos assim, que o </a:t>
                </a:r>
                <a:r>
                  <a:rPr lang="pt-BR" sz="2100" b="1" dirty="0">
                    <a:latin typeface="Cambria Math" panose="02040503050406030204" pitchFamily="18" charset="0"/>
                    <a:ea typeface="Cambria Math" panose="02040503050406030204" pitchFamily="18" charset="0"/>
                  </a:rPr>
                  <a:t>Limite Máximo </a:t>
                </a:r>
                <a:r>
                  <a:rPr lang="pt-BR" sz="2100" dirty="0">
                    <a:latin typeface="Cambria Math" panose="02040503050406030204" pitchFamily="18" charset="0"/>
                    <a:ea typeface="Cambria Math" panose="02040503050406030204" pitchFamily="18" charset="0"/>
                  </a:rPr>
                  <a:t>perfeito para a somatória de </a:t>
                </a:r>
                <a14:m>
                  <m:oMath xmlns:m="http://schemas.openxmlformats.org/officeDocument/2006/math">
                    <m:r>
                      <a:rPr lang="pt-BR" sz="2100" b="0" i="1" smtClean="0">
                        <a:latin typeface="Cambria Math" panose="02040503050406030204" pitchFamily="18" charset="0"/>
                        <a:ea typeface="Cambria Math" panose="02040503050406030204" pitchFamily="18" charset="0"/>
                      </a:rPr>
                      <m:t>𝑥</m:t>
                    </m:r>
                  </m:oMath>
                </a14:m>
                <a:r>
                  <a:rPr lang="pt-BR" sz="2100" dirty="0">
                    <a:latin typeface="Cambria Math" panose="02040503050406030204" pitchFamily="18" charset="0"/>
                    <a:ea typeface="Cambria Math" panose="02040503050406030204" pitchFamily="18" charset="0"/>
                  </a:rPr>
                  <a:t> para cada coluna </a:t>
                </a:r>
                <a14:m>
                  <m:oMath xmlns:m="http://schemas.openxmlformats.org/officeDocument/2006/math">
                    <m:r>
                      <a:rPr lang="pt-BR" sz="2100" b="0" i="1" smtClean="0">
                        <a:latin typeface="Cambria Math" panose="02040503050406030204" pitchFamily="18" charset="0"/>
                        <a:ea typeface="Cambria Math" panose="02040503050406030204" pitchFamily="18" charset="0"/>
                      </a:rPr>
                      <m:t>𝑦</m:t>
                    </m:r>
                  </m:oMath>
                </a14:m>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será</a:t>
                </a:r>
                <a:r>
                  <a:rPr lang="en-US" sz="2100" dirty="0">
                    <a:latin typeface="Cambria Math" panose="02040503050406030204" pitchFamily="18" charset="0"/>
                    <a:ea typeface="Cambria Math" panose="02040503050406030204" pitchFamily="18" charset="0"/>
                  </a:rPr>
                  <a:t>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spTree>
    <p:extLst>
      <p:ext uri="{BB962C8B-B14F-4D97-AF65-F5344CB8AC3E}">
        <p14:creationId xmlns:p14="http://schemas.microsoft.com/office/powerpoint/2010/main" val="4017960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803968" y="916883"/>
                <a:ext cx="4302535" cy="583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100" b="1" dirty="0">
                    <a:latin typeface="Cambria Math" panose="02040503050406030204" pitchFamily="18" charset="0"/>
                    <a:ea typeface="Cambria Math" panose="02040503050406030204" pitchFamily="18" charset="0"/>
                  </a:rPr>
                  <a:t>E qual seria o número perfeito para um Limite Máximo de Cidades atendidas por cada CD?</a:t>
                </a:r>
              </a:p>
              <a:p>
                <a:r>
                  <a:rPr lang="pt-BR" sz="2100" dirty="0">
                    <a:latin typeface="Cambria Math" panose="02040503050406030204" pitchFamily="18" charset="0"/>
                    <a:ea typeface="Cambria Math" panose="02040503050406030204" pitchFamily="18" charset="0"/>
                  </a:rPr>
                  <a:t>Determinamos assim, que o </a:t>
                </a:r>
                <a:r>
                  <a:rPr lang="pt-BR" sz="2100" b="1" dirty="0">
                    <a:latin typeface="Cambria Math" panose="02040503050406030204" pitchFamily="18" charset="0"/>
                    <a:ea typeface="Cambria Math" panose="02040503050406030204" pitchFamily="18" charset="0"/>
                  </a:rPr>
                  <a:t>Limite Máximo </a:t>
                </a:r>
                <a:r>
                  <a:rPr lang="pt-BR" sz="2100" dirty="0">
                    <a:latin typeface="Cambria Math" panose="02040503050406030204" pitchFamily="18" charset="0"/>
                    <a:ea typeface="Cambria Math" panose="02040503050406030204" pitchFamily="18" charset="0"/>
                  </a:rPr>
                  <a:t>perfeito para a somatória de </a:t>
                </a:r>
                <a14:m>
                  <m:oMath xmlns:m="http://schemas.openxmlformats.org/officeDocument/2006/math">
                    <m:r>
                      <a:rPr lang="pt-BR" sz="2100" b="0" i="1" smtClean="0">
                        <a:latin typeface="Cambria Math" panose="02040503050406030204" pitchFamily="18" charset="0"/>
                        <a:ea typeface="Cambria Math" panose="02040503050406030204" pitchFamily="18" charset="0"/>
                      </a:rPr>
                      <m:t>𝑥</m:t>
                    </m:r>
                  </m:oMath>
                </a14:m>
                <a:r>
                  <a:rPr lang="pt-BR" sz="2100" dirty="0">
                    <a:latin typeface="Cambria Math" panose="02040503050406030204" pitchFamily="18" charset="0"/>
                    <a:ea typeface="Cambria Math" panose="02040503050406030204" pitchFamily="18" charset="0"/>
                  </a:rPr>
                  <a:t> para cada coluna </a:t>
                </a:r>
                <a14:m>
                  <m:oMath xmlns:m="http://schemas.openxmlformats.org/officeDocument/2006/math">
                    <m:r>
                      <a:rPr lang="pt-BR" sz="2100" b="0" i="1" smtClean="0">
                        <a:latin typeface="Cambria Math" panose="02040503050406030204" pitchFamily="18" charset="0"/>
                        <a:ea typeface="Cambria Math" panose="02040503050406030204" pitchFamily="18" charset="0"/>
                      </a:rPr>
                      <m:t>𝑦</m:t>
                    </m:r>
                  </m:oMath>
                </a14:m>
                <a:r>
                  <a:rPr lang="en-US" sz="2100" dirty="0">
                    <a:latin typeface="Cambria Math" panose="02040503050406030204" pitchFamily="18" charset="0"/>
                    <a:ea typeface="Cambria Math" panose="02040503050406030204" pitchFamily="18" charset="0"/>
                  </a:rPr>
                  <a:t> </a:t>
                </a:r>
                <a:r>
                  <a:rPr lang="en-US" sz="2100" dirty="0" err="1">
                    <a:latin typeface="Cambria Math" panose="02040503050406030204" pitchFamily="18" charset="0"/>
                    <a:ea typeface="Cambria Math" panose="02040503050406030204" pitchFamily="18" charset="0"/>
                  </a:rPr>
                  <a:t>será</a:t>
                </a:r>
                <a:r>
                  <a:rPr lang="en-US" sz="2100" dirty="0">
                    <a:latin typeface="Cambria Math" panose="02040503050406030204" pitchFamily="18" charset="0"/>
                    <a:ea typeface="Cambria Math" panose="02040503050406030204" pitchFamily="18" charset="0"/>
                  </a:rPr>
                  <a:t>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𝑚</m:t>
                    </m:r>
                    <m:r>
                      <a:rPr lang="en-US" sz="2100" i="1" dirty="0" smtClean="0">
                        <a:latin typeface="Cambria Math" panose="02040503050406030204" pitchFamily="18" charset="0"/>
                        <a:ea typeface="Cambria Math" panose="02040503050406030204" pitchFamily="18" charset="0"/>
                      </a:rPr>
                      <m:t>−</m:t>
                    </m:r>
                    <m:r>
                      <a:rPr lang="en-US" sz="2100" i="1" dirty="0" smtClean="0">
                        <a:latin typeface="Cambria Math" panose="02040503050406030204" pitchFamily="18" charset="0"/>
                        <a:ea typeface="Cambria Math" panose="02040503050406030204" pitchFamily="18" charset="0"/>
                      </a:rPr>
                      <m:t>𝑛</m:t>
                    </m:r>
                    <m:r>
                      <a:rPr lang="en-US" sz="2100" i="1" dirty="0" smtClean="0">
                        <a:latin typeface="Cambria Math" panose="02040503050406030204" pitchFamily="18" charset="0"/>
                        <a:ea typeface="Cambria Math" panose="02040503050406030204" pitchFamily="18" charset="0"/>
                      </a:rPr>
                      <m:t>+1)</m:t>
                    </m:r>
                  </m:oMath>
                </a14:m>
                <a:endParaRPr lang="en-US" sz="21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pt-BR" sz="2100" i="1" smtClean="0">
                              <a:latin typeface="Cambria Math" panose="02040503050406030204" pitchFamily="18" charset="0"/>
                              <a:ea typeface="Cambria Math" panose="02040503050406030204" pitchFamily="18" charset="0"/>
                            </a:rPr>
                          </m:ctrlPr>
                        </m:naryPr>
                        <m:sub>
                          <m:r>
                            <m:rPr>
                              <m:brk m:alnAt="23"/>
                            </m:rPr>
                            <a:rPr lang="pt-BR" sz="2100" b="0" i="1" smtClean="0">
                              <a:latin typeface="Cambria Math" panose="02040503050406030204" pitchFamily="18" charset="0"/>
                              <a:ea typeface="Cambria Math" panose="02040503050406030204" pitchFamily="18" charset="0"/>
                            </a:rPr>
                            <m:t>𝑗</m:t>
                          </m:r>
                          <m:r>
                            <a:rPr lang="pt-BR" sz="210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1</m:t>
                          </m:r>
                        </m:sub>
                        <m:sup>
                          <m:r>
                            <a:rPr lang="pt-BR" sz="2100" b="0" i="1" smtClean="0">
                              <a:latin typeface="Cambria Math" panose="02040503050406030204" pitchFamily="18" charset="0"/>
                              <a:ea typeface="Cambria Math" panose="02040503050406030204" pitchFamily="18" charset="0"/>
                            </a:rPr>
                            <m:t>𝑚</m:t>
                          </m:r>
                        </m:sup>
                        <m:e>
                          <m:sSub>
                            <m:sSubPr>
                              <m:ctrlPr>
                                <a:rPr lang="pt-BR" sz="2100" b="0" i="1" smtClean="0">
                                  <a:latin typeface="Cambria Math" panose="02040503050406030204" pitchFamily="18" charset="0"/>
                                  <a:ea typeface="Cambria Math" panose="02040503050406030204" pitchFamily="18" charset="0"/>
                                </a:rPr>
                              </m:ctrlPr>
                            </m:sSubPr>
                            <m:e>
                              <m:r>
                                <a:rPr lang="pt-BR" sz="2100" b="0" i="1" smtClean="0">
                                  <a:latin typeface="Cambria Math" panose="02040503050406030204" pitchFamily="18" charset="0"/>
                                  <a:ea typeface="Cambria Math" panose="02040503050406030204" pitchFamily="18" charset="0"/>
                                </a:rPr>
                                <m:t>𝑥</m:t>
                              </m:r>
                            </m:e>
                            <m:sub>
                              <m:r>
                                <a:rPr lang="pt-BR" sz="2100" b="0" i="1" smtClean="0">
                                  <a:latin typeface="Cambria Math" panose="02040503050406030204" pitchFamily="18" charset="0"/>
                                  <a:ea typeface="Cambria Math" panose="02040503050406030204" pitchFamily="18" charset="0"/>
                                </a:rPr>
                                <m:t>𝑖</m:t>
                              </m:r>
                              <m:r>
                                <a:rPr lang="pt-BR" sz="2100" b="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𝑗</m:t>
                              </m:r>
                            </m:sub>
                          </m:sSub>
                          <m:r>
                            <a:rPr lang="pt-BR" sz="2100" b="0" i="1" smtClean="0">
                              <a:latin typeface="Cambria Math" panose="02040503050406030204" pitchFamily="18" charset="0"/>
                              <a:ea typeface="Cambria Math" panose="02040503050406030204" pitchFamily="18" charset="0"/>
                            </a:rPr>
                            <m:t>≤</m:t>
                          </m:r>
                          <m:d>
                            <m:dPr>
                              <m:ctrlPr>
                                <a:rPr lang="pt-BR" sz="2100" b="0" i="1" smtClean="0">
                                  <a:latin typeface="Cambria Math" panose="02040503050406030204" pitchFamily="18" charset="0"/>
                                  <a:ea typeface="Cambria Math" panose="02040503050406030204" pitchFamily="18" charset="0"/>
                                </a:rPr>
                              </m:ctrlPr>
                            </m:dPr>
                            <m:e>
                              <m:r>
                                <a:rPr lang="pt-BR" sz="2100" b="0" i="1" smtClean="0">
                                  <a:latin typeface="Cambria Math" panose="02040503050406030204" pitchFamily="18" charset="0"/>
                                  <a:ea typeface="Cambria Math" panose="02040503050406030204" pitchFamily="18" charset="0"/>
                                </a:rPr>
                                <m:t>𝑚</m:t>
                              </m:r>
                              <m:r>
                                <a:rPr lang="pt-BR" sz="2100" b="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𝑛</m:t>
                              </m:r>
                              <m:r>
                                <a:rPr lang="pt-BR" sz="2100" b="0" i="1" smtClean="0">
                                  <a:latin typeface="Cambria Math" panose="02040503050406030204" pitchFamily="18" charset="0"/>
                                  <a:ea typeface="Cambria Math" panose="02040503050406030204" pitchFamily="18" charset="0"/>
                                </a:rPr>
                                <m:t>+1</m:t>
                              </m:r>
                            </m:e>
                          </m:d>
                          <m:r>
                            <a:rPr lang="pt-BR" sz="2100" b="0" i="1" smtClean="0">
                              <a:latin typeface="Cambria Math" panose="02040503050406030204" pitchFamily="18" charset="0"/>
                              <a:ea typeface="Cambria Math" panose="02040503050406030204" pitchFamily="18" charset="0"/>
                            </a:rPr>
                            <m:t>∗</m:t>
                          </m:r>
                          <m:sSub>
                            <m:sSubPr>
                              <m:ctrlPr>
                                <a:rPr lang="pt-BR" sz="2100" b="0" i="1" smtClean="0">
                                  <a:latin typeface="Cambria Math" panose="02040503050406030204" pitchFamily="18" charset="0"/>
                                  <a:ea typeface="Cambria Math" panose="02040503050406030204" pitchFamily="18" charset="0"/>
                                </a:rPr>
                              </m:ctrlPr>
                            </m:sSubPr>
                            <m:e>
                              <m:r>
                                <a:rPr lang="pt-BR" sz="2100" b="0" i="1" smtClean="0">
                                  <a:latin typeface="Cambria Math" panose="02040503050406030204" pitchFamily="18" charset="0"/>
                                  <a:ea typeface="Cambria Math" panose="02040503050406030204" pitchFamily="18" charset="0"/>
                                </a:rPr>
                                <m:t>𝑦</m:t>
                              </m:r>
                            </m:e>
                            <m:sub>
                              <m:r>
                                <a:rPr lang="pt-BR" sz="2100" b="0" i="1" smtClean="0">
                                  <a:latin typeface="Cambria Math" panose="02040503050406030204" pitchFamily="18" charset="0"/>
                                  <a:ea typeface="Cambria Math" panose="02040503050406030204" pitchFamily="18" charset="0"/>
                                </a:rPr>
                                <m:t>𝑖</m:t>
                              </m:r>
                            </m:sub>
                          </m:sSub>
                        </m:e>
                      </m:nary>
                      <m:r>
                        <a:rPr lang="pt-BR" sz="2100" b="0" i="1" smtClean="0">
                          <a:latin typeface="Cambria Math" panose="02040503050406030204" pitchFamily="18" charset="0"/>
                          <a:ea typeface="Cambria Math" panose="02040503050406030204" pitchFamily="18" charset="0"/>
                        </a:rPr>
                        <m:t>,  </m:t>
                      </m:r>
                      <m:r>
                        <a:rPr lang="pt-BR" sz="2100" b="0" i="1" smtClean="0">
                          <a:latin typeface="Cambria Math" panose="02040503050406030204" pitchFamily="18" charset="0"/>
                          <a:ea typeface="Cambria Math" panose="02040503050406030204" pitchFamily="18" charset="0"/>
                        </a:rPr>
                        <m:t>𝑖</m:t>
                      </m:r>
                      <m:r>
                        <a:rPr lang="pt-BR" sz="2100" b="0" i="1" smtClean="0">
                          <a:latin typeface="Cambria Math" panose="02040503050406030204" pitchFamily="18" charset="0"/>
                          <a:ea typeface="Cambria Math" panose="02040503050406030204" pitchFamily="18" charset="0"/>
                        </a:rPr>
                        <m:t>∈</m:t>
                      </m:r>
                      <m:r>
                        <a:rPr lang="pt-BR" sz="2100" b="0" i="1" smtClean="0">
                          <a:latin typeface="Cambria Math" panose="02040503050406030204" pitchFamily="18" charset="0"/>
                          <a:ea typeface="Cambria Math" panose="02040503050406030204" pitchFamily="18" charset="0"/>
                        </a:rPr>
                        <m:t>𝐶</m:t>
                      </m:r>
                    </m:oMath>
                  </m:oMathPara>
                </a14:m>
                <a:endParaRPr lang="en-US" sz="2100" dirty="0">
                  <a:latin typeface="Cambria Math" panose="02040503050406030204" pitchFamily="18" charset="0"/>
                  <a:ea typeface="Cambria Math" panose="02040503050406030204" pitchFamily="18" charset="0"/>
                </a:endParaRPr>
              </a:p>
              <a:p>
                <a:pPr marL="0" indent="0">
                  <a:buNone/>
                </a:pPr>
                <a:endParaRPr lang="en-US" sz="21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803968" y="916883"/>
                <a:ext cx="4302535" cy="5831811"/>
              </a:xfrm>
              <a:prstGeom prst="rect">
                <a:avLst/>
              </a:prstGeom>
              <a:blipFill>
                <a:blip r:embed="rId2"/>
                <a:stretch>
                  <a:fillRect l="-850" t="-209"/>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spTree>
    <p:extLst>
      <p:ext uri="{BB962C8B-B14F-4D97-AF65-F5344CB8AC3E}">
        <p14:creationId xmlns:p14="http://schemas.microsoft.com/office/powerpoint/2010/main" val="2824473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17510-8723-74E6-E321-C51B8097971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5" name="CaixaDeTexto 4">
            <a:extLst>
              <a:ext uri="{FF2B5EF4-FFF2-40B4-BE49-F238E27FC236}">
                <a16:creationId xmlns:a16="http://schemas.microsoft.com/office/drawing/2014/main" id="{021D3ADF-12BC-3BEF-95B1-BB34E13B35A5}"/>
              </a:ext>
            </a:extLst>
          </p:cNvPr>
          <p:cNvSpPr txBox="1"/>
          <p:nvPr/>
        </p:nvSpPr>
        <p:spPr>
          <a:xfrm>
            <a:off x="5239452" y="502969"/>
            <a:ext cx="1713093" cy="523220"/>
          </a:xfrm>
          <a:prstGeom prst="rect">
            <a:avLst/>
          </a:prstGeom>
          <a:noFill/>
        </p:spPr>
        <p:txBody>
          <a:bodyPr wrap="square" rtlCol="0">
            <a:spAutoFit/>
          </a:bodyPr>
          <a:lstStyle/>
          <a:p>
            <a:r>
              <a:rPr lang="pt-BR" sz="2800" b="1" dirty="0">
                <a:latin typeface="Baskerville Old Face" panose="02020602080505020303" pitchFamily="18" charset="0"/>
                <a:ea typeface="Cambria Math" panose="02040503050406030204" pitchFamily="18" charset="0"/>
              </a:rPr>
              <a:t>Restrições</a:t>
            </a:r>
          </a:p>
        </p:txBody>
      </p:sp>
      <p:sp>
        <p:nvSpPr>
          <p:cNvPr id="9" name="Triângulo isósceles 8">
            <a:extLst>
              <a:ext uri="{FF2B5EF4-FFF2-40B4-BE49-F238E27FC236}">
                <a16:creationId xmlns:a16="http://schemas.microsoft.com/office/drawing/2014/main" id="{99206DB1-C431-AC87-5430-8644F9BF5F73}"/>
              </a:ext>
            </a:extLst>
          </p:cNvPr>
          <p:cNvSpPr/>
          <p:nvPr/>
        </p:nvSpPr>
        <p:spPr>
          <a:xfrm rot="10800000">
            <a:off x="7298689" y="2234564"/>
            <a:ext cx="247015" cy="200025"/>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92C0F8C-C715-5F7B-DBE9-A3BFC5A04E20}"/>
                  </a:ext>
                </a:extLst>
              </p:cNvPr>
              <p:cNvSpPr txBox="1">
                <a:spLocks/>
              </p:cNvSpPr>
              <p:nvPr/>
            </p:nvSpPr>
            <p:spPr>
              <a:xfrm>
                <a:off x="7776617" y="1578510"/>
                <a:ext cx="4415383" cy="45085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3200" dirty="0">
                    <a:latin typeface="Cambria Math" panose="02040503050406030204" pitchFamily="18" charset="0"/>
                    <a:ea typeface="Cambria Math" panose="02040503050406030204" pitchFamily="18" charset="0"/>
                  </a:rPr>
                  <a:t>E assim, conseguimos determinar um </a:t>
                </a:r>
                <a:r>
                  <a:rPr lang="pt-BR" sz="3200" b="1" i="1" dirty="0">
                    <a:latin typeface="Cambria Math" panose="02040503050406030204" pitchFamily="18" charset="0"/>
                    <a:ea typeface="Cambria Math" panose="02040503050406030204" pitchFamily="18" charset="0"/>
                  </a:rPr>
                  <a:t>Link</a:t>
                </a:r>
                <a:r>
                  <a:rPr lang="pt-BR" sz="3200" dirty="0">
                    <a:latin typeface="Cambria Math" panose="02040503050406030204" pitchFamily="18" charset="0"/>
                    <a:ea typeface="Cambria Math" panose="02040503050406030204" pitchFamily="18" charset="0"/>
                  </a:rPr>
                  <a:t> entre as variáveis </a:t>
                </a:r>
                <a14:m>
                  <m:oMath xmlns:m="http://schemas.openxmlformats.org/officeDocument/2006/math">
                    <m:r>
                      <a:rPr lang="pt-BR" sz="3200" b="1" i="1" smtClean="0">
                        <a:latin typeface="Cambria Math" panose="02040503050406030204" pitchFamily="18" charset="0"/>
                        <a:ea typeface="Cambria Math" panose="02040503050406030204" pitchFamily="18" charset="0"/>
                      </a:rPr>
                      <m:t>𝒙</m:t>
                    </m:r>
                  </m:oMath>
                </a14:m>
                <a:r>
                  <a:rPr lang="en-US" sz="3200" dirty="0">
                    <a:latin typeface="Cambria Math" panose="02040503050406030204" pitchFamily="18" charset="0"/>
                    <a:ea typeface="Cambria Math" panose="02040503050406030204" pitchFamily="18" charset="0"/>
                  </a:rPr>
                  <a:t> e </a:t>
                </a:r>
                <a14:m>
                  <m:oMath xmlns:m="http://schemas.openxmlformats.org/officeDocument/2006/math">
                    <m:r>
                      <a:rPr lang="pt-BR" sz="3200" b="1" i="1" smtClean="0">
                        <a:latin typeface="Cambria Math" panose="02040503050406030204" pitchFamily="18" charset="0"/>
                        <a:ea typeface="Cambria Math" panose="02040503050406030204" pitchFamily="18" charset="0"/>
                      </a:rPr>
                      <m:t>𝒚</m:t>
                    </m:r>
                  </m:oMath>
                </a14:m>
                <a:r>
                  <a:rPr lang="en-US" sz="3200" dirty="0">
                    <a:latin typeface="Cambria Math" panose="02040503050406030204" pitchFamily="18" charset="0"/>
                    <a:ea typeface="Cambria Math" panose="02040503050406030204" pitchFamily="18" charset="0"/>
                  </a:rPr>
                  <a:t>, </a:t>
                </a:r>
                <a:r>
                  <a:rPr lang="en-US" sz="3200" dirty="0" err="1">
                    <a:latin typeface="Cambria Math" panose="02040503050406030204" pitchFamily="18" charset="0"/>
                    <a:ea typeface="Cambria Math" panose="02040503050406030204" pitchFamily="18" charset="0"/>
                  </a:rPr>
                  <a:t>ou</a:t>
                </a:r>
                <a:r>
                  <a:rPr lang="en-US" sz="3200" dirty="0">
                    <a:latin typeface="Cambria Math" panose="02040503050406030204" pitchFamily="18" charset="0"/>
                    <a:ea typeface="Cambria Math" panose="02040503050406030204" pitchFamily="18" charset="0"/>
                  </a:rPr>
                  <a:t> </a:t>
                </a:r>
                <a:r>
                  <a:rPr lang="en-US" sz="3200" dirty="0" err="1">
                    <a:latin typeface="Cambria Math" panose="02040503050406030204" pitchFamily="18" charset="0"/>
                    <a:ea typeface="Cambria Math" panose="02040503050406030204" pitchFamily="18" charset="0"/>
                  </a:rPr>
                  <a:t>seja</a:t>
                </a:r>
                <a:r>
                  <a:rPr lang="en-US" sz="3200" dirty="0">
                    <a:latin typeface="Cambria Math" panose="02040503050406030204" pitchFamily="18" charset="0"/>
                    <a:ea typeface="Cambria Math" panose="02040503050406030204" pitchFamily="18" charset="0"/>
                  </a:rPr>
                  <a:t>, entre </a:t>
                </a:r>
                <a:r>
                  <a:rPr lang="en-US" sz="3200" dirty="0" err="1">
                    <a:latin typeface="Cambria Math" panose="02040503050406030204" pitchFamily="18" charset="0"/>
                    <a:ea typeface="Cambria Math" panose="02040503050406030204" pitchFamily="18" charset="0"/>
                  </a:rPr>
                  <a:t>os</a:t>
                </a:r>
                <a:r>
                  <a:rPr lang="en-US" sz="3200" dirty="0">
                    <a:latin typeface="Cambria Math" panose="02040503050406030204" pitchFamily="18" charset="0"/>
                    <a:ea typeface="Cambria Math" panose="02040503050406030204" pitchFamily="18" charset="0"/>
                  </a:rPr>
                  <a:t> CDs e as </a:t>
                </a:r>
                <a:r>
                  <a:rPr lang="en-US" sz="3200" dirty="0" err="1">
                    <a:latin typeface="Cambria Math" panose="02040503050406030204" pitchFamily="18" charset="0"/>
                    <a:ea typeface="Cambria Math" panose="02040503050406030204" pitchFamily="18" charset="0"/>
                  </a:rPr>
                  <a:t>Cidades</a:t>
                </a:r>
                <a:endParaRPr lang="en-US" sz="3200" dirty="0">
                  <a:latin typeface="Cambria Math" panose="02040503050406030204" pitchFamily="18" charset="0"/>
                  <a:ea typeface="Cambria Math" panose="02040503050406030204" pitchFamily="18" charset="0"/>
                </a:endParaRPr>
              </a:p>
              <a:p>
                <a:r>
                  <a:rPr lang="en-US" sz="3200" dirty="0">
                    <a:latin typeface="Cambria Math" panose="02040503050406030204" pitchFamily="18" charset="0"/>
                    <a:ea typeface="Cambria Math" panose="02040503050406030204" pitchFamily="18" charset="0"/>
                  </a:rPr>
                  <a:t>O que </a:t>
                </a:r>
                <a:r>
                  <a:rPr lang="en-US" sz="3200" dirty="0" err="1">
                    <a:latin typeface="Cambria Math" panose="02040503050406030204" pitchFamily="18" charset="0"/>
                    <a:ea typeface="Cambria Math" panose="02040503050406030204" pitchFamily="18" charset="0"/>
                  </a:rPr>
                  <a:t>já</a:t>
                </a:r>
                <a:r>
                  <a:rPr lang="en-US" sz="3200" dirty="0">
                    <a:latin typeface="Cambria Math" panose="02040503050406030204" pitchFamily="18" charset="0"/>
                    <a:ea typeface="Cambria Math" panose="02040503050406030204" pitchFamily="18" charset="0"/>
                  </a:rPr>
                  <a:t> é o </a:t>
                </a:r>
                <a:r>
                  <a:rPr lang="en-US" sz="3200" dirty="0" err="1">
                    <a:latin typeface="Cambria Math" panose="02040503050406030204" pitchFamily="18" charset="0"/>
                    <a:ea typeface="Cambria Math" panose="02040503050406030204" pitchFamily="18" charset="0"/>
                  </a:rPr>
                  <a:t>suficiente</a:t>
                </a:r>
                <a:r>
                  <a:rPr lang="en-US" sz="3200" dirty="0">
                    <a:latin typeface="Cambria Math" panose="02040503050406030204" pitchFamily="18" charset="0"/>
                    <a:ea typeface="Cambria Math" panose="02040503050406030204" pitchFamily="18" charset="0"/>
                  </a:rPr>
                  <a:t> para </a:t>
                </a:r>
                <a:r>
                  <a:rPr lang="en-US" sz="3200" b="1" dirty="0" err="1">
                    <a:latin typeface="Cambria Math" panose="02040503050406030204" pitchFamily="18" charset="0"/>
                    <a:ea typeface="Cambria Math" panose="02040503050406030204" pitchFamily="18" charset="0"/>
                  </a:rPr>
                  <a:t>solucionarmos</a:t>
                </a:r>
                <a:r>
                  <a:rPr lang="en-US" sz="3200" dirty="0">
                    <a:latin typeface="Cambria Math" panose="02040503050406030204" pitchFamily="18" charset="0"/>
                    <a:ea typeface="Cambria Math" panose="02040503050406030204" pitchFamily="18" charset="0"/>
                  </a:rPr>
                  <a:t> o item </a:t>
                </a:r>
                <a:r>
                  <a:rPr lang="en-US" sz="3200" b="1" dirty="0">
                    <a:latin typeface="Cambria Math" panose="02040503050406030204" pitchFamily="18" charset="0"/>
                    <a:ea typeface="Cambria Math" panose="02040503050406030204" pitchFamily="18" charset="0"/>
                  </a:rPr>
                  <a:t>A</a:t>
                </a:r>
                <a:r>
                  <a:rPr lang="en-US" sz="3200" dirty="0">
                    <a:latin typeface="Cambria Math" panose="02040503050406030204" pitchFamily="18" charset="0"/>
                    <a:ea typeface="Cambria Math" panose="02040503050406030204" pitchFamily="18" charset="0"/>
                  </a:rPr>
                  <a:t> do </a:t>
                </a:r>
                <a:r>
                  <a:rPr lang="en-US" sz="3200" dirty="0" err="1">
                    <a:latin typeface="Cambria Math" panose="02040503050406030204" pitchFamily="18" charset="0"/>
                    <a:ea typeface="Cambria Math" panose="02040503050406030204" pitchFamily="18" charset="0"/>
                  </a:rPr>
                  <a:t>problema</a:t>
                </a:r>
                <a:endParaRPr lang="en-US" sz="3200" dirty="0">
                  <a:latin typeface="Cambria Math" panose="02040503050406030204" pitchFamily="18" charset="0"/>
                  <a:ea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792C0F8C-C715-5F7B-DBE9-A3BFC5A04E20}"/>
                  </a:ext>
                </a:extLst>
              </p:cNvPr>
              <p:cNvSpPr txBox="1">
                <a:spLocks noRot="1" noChangeAspect="1" noMove="1" noResize="1" noEditPoints="1" noAdjustHandles="1" noChangeArrowheads="1" noChangeShapeType="1" noTextEdit="1"/>
              </p:cNvSpPr>
              <p:nvPr/>
            </p:nvSpPr>
            <p:spPr>
              <a:xfrm>
                <a:off x="7776617" y="1578510"/>
                <a:ext cx="4415383" cy="4508557"/>
              </a:xfrm>
              <a:prstGeom prst="rect">
                <a:avLst/>
              </a:prstGeom>
              <a:blipFill>
                <a:blip r:embed="rId2"/>
                <a:stretch>
                  <a:fillRect l="-2486" t="-1622" r="-4696" b="-3514"/>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249E7C5-B42C-DEA3-2FB9-447D27151046}"/>
              </a:ext>
            </a:extLst>
          </p:cNvPr>
          <p:cNvSpPr txBox="1"/>
          <p:nvPr/>
        </p:nvSpPr>
        <p:spPr>
          <a:xfrm>
            <a:off x="7246340" y="1849814"/>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C1</a:t>
            </a:r>
          </a:p>
        </p:txBody>
      </p:sp>
      <p:sp>
        <p:nvSpPr>
          <p:cNvPr id="17" name="CaixaDeTexto 16">
            <a:extLst>
              <a:ext uri="{FF2B5EF4-FFF2-40B4-BE49-F238E27FC236}">
                <a16:creationId xmlns:a16="http://schemas.microsoft.com/office/drawing/2014/main" id="{864D709F-644F-EE6E-BB2B-1272FAF90B56}"/>
              </a:ext>
            </a:extLst>
          </p:cNvPr>
          <p:cNvSpPr txBox="1"/>
          <p:nvPr/>
        </p:nvSpPr>
        <p:spPr>
          <a:xfrm>
            <a:off x="85497" y="1106112"/>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C2</a:t>
            </a:r>
          </a:p>
        </p:txBody>
      </p:sp>
      <p:sp>
        <p:nvSpPr>
          <p:cNvPr id="18" name="CaixaDeTexto 17">
            <a:extLst>
              <a:ext uri="{FF2B5EF4-FFF2-40B4-BE49-F238E27FC236}">
                <a16:creationId xmlns:a16="http://schemas.microsoft.com/office/drawing/2014/main" id="{7378F8BE-BEB5-EC0D-6743-3D2F39A0942E}"/>
              </a:ext>
            </a:extLst>
          </p:cNvPr>
          <p:cNvSpPr txBox="1"/>
          <p:nvPr/>
        </p:nvSpPr>
        <p:spPr>
          <a:xfrm>
            <a:off x="85497" y="5958619"/>
            <a:ext cx="643125" cy="584775"/>
          </a:xfrm>
          <a:prstGeom prst="rect">
            <a:avLst/>
          </a:prstGeom>
          <a:noFill/>
        </p:spPr>
        <p:txBody>
          <a:bodyPr wrap="none" rtlCol="0">
            <a:spAutoFit/>
          </a:bodyPr>
          <a:lstStyle/>
          <a:p>
            <a:r>
              <a:rPr lang="pt-BR" sz="3200" dirty="0">
                <a:solidFill>
                  <a:srgbClr val="FF0000"/>
                </a:solidFill>
                <a:latin typeface="Cambria Math" panose="02040503050406030204" pitchFamily="18" charset="0"/>
                <a:ea typeface="Cambria Math" panose="02040503050406030204" pitchFamily="18" charset="0"/>
              </a:rPr>
              <a:t>C3</a:t>
            </a:r>
          </a:p>
        </p:txBody>
      </p:sp>
      <p:pic>
        <p:nvPicPr>
          <p:cNvPr id="21" name="Imagem 20" descr="Calendário&#10;&#10;Descrição gerada automaticamente com confiança média">
            <a:extLst>
              <a:ext uri="{FF2B5EF4-FFF2-40B4-BE49-F238E27FC236}">
                <a16:creationId xmlns:a16="http://schemas.microsoft.com/office/drawing/2014/main" id="{77BC6CB5-8660-92C6-34FF-442736F12A08}"/>
              </a:ext>
            </a:extLst>
          </p:cNvPr>
          <p:cNvPicPr>
            <a:picLocks noChangeAspect="1"/>
          </p:cNvPicPr>
          <p:nvPr/>
        </p:nvPicPr>
        <p:blipFill rotWithShape="1">
          <a:blip r:embed="rId3">
            <a:extLst>
              <a:ext uri="{28A0092B-C50C-407E-A947-70E740481C1C}">
                <a14:useLocalDpi xmlns:a14="http://schemas.microsoft.com/office/drawing/2010/main" val="0"/>
              </a:ext>
            </a:extLst>
          </a:blip>
          <a:srcRect l="18549" t="2845" r="18451" b="2667"/>
          <a:stretch/>
        </p:blipFill>
        <p:spPr>
          <a:xfrm>
            <a:off x="705483" y="1051608"/>
            <a:ext cx="6593205" cy="5562363"/>
          </a:xfrm>
          <a:prstGeom prst="rect">
            <a:avLst/>
          </a:prstGeom>
        </p:spPr>
      </p:pic>
    </p:spTree>
    <p:extLst>
      <p:ext uri="{BB962C8B-B14F-4D97-AF65-F5344CB8AC3E}">
        <p14:creationId xmlns:p14="http://schemas.microsoft.com/office/powerpoint/2010/main" val="2705957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5886-3D7B-2222-4E2F-8841671DA261}"/>
              </a:ext>
            </a:extLst>
          </p:cNvPr>
          <p:cNvSpPr>
            <a:spLocks noGrp="1"/>
          </p:cNvSpPr>
          <p:nvPr>
            <p:ph type="title"/>
          </p:nvPr>
        </p:nvSpPr>
        <p:spPr>
          <a:xfrm>
            <a:off x="650535" y="410548"/>
            <a:ext cx="10890929" cy="1097280"/>
          </a:xfrm>
        </p:spPr>
        <p:txBody>
          <a:bodyPr/>
          <a:lstStyle/>
          <a:p>
            <a:pPr algn="ctr"/>
            <a:r>
              <a:rPr lang="en-US" dirty="0" err="1">
                <a:latin typeface="Baskerville Old Face"/>
              </a:rPr>
              <a:t>Analizando</a:t>
            </a:r>
            <a:r>
              <a:rPr lang="en-US" dirty="0">
                <a:latin typeface="Baskerville Old Face"/>
              </a:rPr>
              <a:t> o </a:t>
            </a:r>
            <a:r>
              <a:rPr lang="en-US" dirty="0" err="1">
                <a:latin typeface="Baskerville Old Face"/>
              </a:rPr>
              <a:t>problema</a:t>
            </a:r>
            <a:endParaRPr lang="en-US" dirty="0"/>
          </a:p>
        </p:txBody>
      </p:sp>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832092"/>
          </a:xfrm>
          <a:prstGeom prst="rect">
            <a:avLst/>
          </a:prstGeom>
          <a:noFill/>
        </p:spPr>
        <p:txBody>
          <a:bodyPr wrap="square" rtlCol="0">
            <a:spAutoFit/>
          </a:bodyPr>
          <a:lstStyle/>
          <a:p>
            <a:pPr marL="514350" indent="-514350">
              <a:buFont typeface="+mj-lt"/>
              <a:buAutoNum type="alphaLcPeriod"/>
            </a:pPr>
            <a:r>
              <a:rPr lang="pt-BR" sz="2800" dirty="0">
                <a:latin typeface="Cambria Math" panose="02040503050406030204" pitchFamily="18" charset="0"/>
                <a:ea typeface="Cambria Math" panose="02040503050406030204" pitchFamily="18" charset="0"/>
              </a:rPr>
              <a:t>Determine quais localidades devem ser escolhidas para abrigar os centros de distribuição, associando a cada uma delas os clientes que devem ser atendidos pelas mesmas, de modo que se minimize a distância total percorrida para as entregas semanais.</a:t>
            </a:r>
            <a:br>
              <a:rPr lang="pt-BR" sz="2800" dirty="0">
                <a:latin typeface="Cambria Math" panose="02040503050406030204" pitchFamily="18" charset="0"/>
                <a:ea typeface="Cambria Math" panose="02040503050406030204" pitchFamily="18" charset="0"/>
              </a:rPr>
            </a:br>
            <a:endParaRPr lang="pt-BR" sz="2800" dirty="0">
              <a:latin typeface="Cambria Math" panose="02040503050406030204" pitchFamily="18" charset="0"/>
              <a:ea typeface="Cambria Math" panose="02040503050406030204" pitchFamily="18" charset="0"/>
            </a:endParaRPr>
          </a:p>
          <a:p>
            <a:pPr marL="514350" indent="-514350">
              <a:buFont typeface="+mj-lt"/>
              <a:buAutoNum type="alphaLcPeriod"/>
            </a:pPr>
            <a:r>
              <a:rPr lang="pt-BR" sz="2800" dirty="0">
                <a:latin typeface="Cambria Math" panose="02040503050406030204" pitchFamily="18" charset="0"/>
                <a:ea typeface="Cambria Math" panose="02040503050406030204" pitchFamily="18" charset="0"/>
              </a:rPr>
              <a:t>Determine as localidades para os centros de distribuição supondo agora que a empresa deseja escolher tais localidades de maneira que as distâncias semanais percorridas pelos veículos de cada centro sejam as mais próximas possíveis, ou seja, de modo que haja equilíbrio entre as distâncias percorridas pelas frotas de cada centro de distribuição.</a:t>
            </a:r>
          </a:p>
        </p:txBody>
      </p:sp>
      <p:pic>
        <p:nvPicPr>
          <p:cNvPr id="5" name="Gráfico 4" descr="Sinal de polegar para cima com preenchimento sólido">
            <a:extLst>
              <a:ext uri="{FF2B5EF4-FFF2-40B4-BE49-F238E27FC236}">
                <a16:creationId xmlns:a16="http://schemas.microsoft.com/office/drawing/2014/main" id="{B9235CB8-961E-B82F-6D02-8034D50EE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6679" y="1242007"/>
            <a:ext cx="1818641" cy="1818641"/>
          </a:xfrm>
          <a:prstGeom prst="rect">
            <a:avLst/>
          </a:prstGeom>
        </p:spPr>
      </p:pic>
      <p:sp>
        <p:nvSpPr>
          <p:cNvPr id="6" name="CaixaDeTexto 5">
            <a:extLst>
              <a:ext uri="{FF2B5EF4-FFF2-40B4-BE49-F238E27FC236}">
                <a16:creationId xmlns:a16="http://schemas.microsoft.com/office/drawing/2014/main" id="{96198A69-7FB6-D465-AF72-B7FE8EA35BBD}"/>
              </a:ext>
            </a:extLst>
          </p:cNvPr>
          <p:cNvSpPr txBox="1"/>
          <p:nvPr/>
        </p:nvSpPr>
        <p:spPr>
          <a:xfrm>
            <a:off x="5638800" y="2971800"/>
            <a:ext cx="914400" cy="914400"/>
          </a:xfrm>
          <a:prstGeom prst="rect">
            <a:avLst/>
          </a:prstGeom>
          <a:noFill/>
        </p:spPr>
        <p:txBody>
          <a:bodyPr wrap="square" rtlCol="0">
            <a:spAutoFit/>
          </a:bodyPr>
          <a:lstStyle/>
          <a:p>
            <a:endParaRPr lang="pt-BR" dirty="0"/>
          </a:p>
        </p:txBody>
      </p:sp>
    </p:spTree>
    <p:extLst>
      <p:ext uri="{BB962C8B-B14F-4D97-AF65-F5344CB8AC3E}">
        <p14:creationId xmlns:p14="http://schemas.microsoft.com/office/powerpoint/2010/main" val="1032297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000"/>
                                        <p:tgtEl>
                                          <p:spTgt spid="3">
                                            <p:txEl>
                                              <p:pRg st="0" end="0"/>
                                            </p:txEl>
                                          </p:spTgt>
                                        </p:tgtEl>
                                        <p:attrNameLst>
                                          <p:attrName>ppt_w</p:attrName>
                                        </p:attrNameLst>
                                      </p:cBhvr>
                                      <p:tavLst>
                                        <p:tav tm="0">
                                          <p:val>
                                            <p:strVal val="ppt_w"/>
                                          </p:val>
                                        </p:tav>
                                        <p:tav tm="100000">
                                          <p:val>
                                            <p:fltVal val="0"/>
                                          </p:val>
                                        </p:tav>
                                      </p:tavLst>
                                    </p:anim>
                                    <p:anim calcmode="lin" valueType="num">
                                      <p:cBhvr>
                                        <p:cTn id="7" dur="1000"/>
                                        <p:tgtEl>
                                          <p:spTgt spid="3">
                                            <p:txEl>
                                              <p:pRg st="0" end="0"/>
                                            </p:txEl>
                                          </p:spTgt>
                                        </p:tgtEl>
                                        <p:attrNameLst>
                                          <p:attrName>ppt_h</p:attrName>
                                        </p:attrNameLst>
                                      </p:cBhvr>
                                      <p:tavLst>
                                        <p:tav tm="0">
                                          <p:val>
                                            <p:strVal val="ppt_h"/>
                                          </p:val>
                                        </p:tav>
                                        <p:tav tm="100000">
                                          <p:val>
                                            <p:fltVal val="0"/>
                                          </p:val>
                                        </p:tav>
                                      </p:tavLst>
                                    </p:anim>
                                    <p:animEffect transition="out" filter="fade">
                                      <p:cBhvr>
                                        <p:cTn id="8" dur="1000"/>
                                        <p:tgtEl>
                                          <p:spTgt spid="3">
                                            <p:txEl>
                                              <p:pRg st="0" end="0"/>
                                            </p:txEl>
                                          </p:spTgt>
                                        </p:tgtEl>
                                      </p:cBhvr>
                                    </p:animEffect>
                                    <p:set>
                                      <p:cBhvr>
                                        <p:cTn id="9" dur="1" fill="hold">
                                          <p:stCondLst>
                                            <p:cond delay="999"/>
                                          </p:stCondLst>
                                        </p:cTn>
                                        <p:tgtEl>
                                          <p:spTgt spid="3">
                                            <p:txEl>
                                              <p:pRg st="0" end="0"/>
                                            </p:txEl>
                                          </p:spTgt>
                                        </p:tgtEl>
                                        <p:attrNameLst>
                                          <p:attrName>style.visibility</p:attrName>
                                        </p:attrNameLst>
                                      </p:cBhvr>
                                      <p:to>
                                        <p:strVal val="hidden"/>
                                      </p:to>
                                    </p:set>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par>
                          <p:cTn id="17" fill="hold">
                            <p:stCondLst>
                              <p:cond delay="2000"/>
                            </p:stCondLst>
                            <p:childTnLst>
                              <p:par>
                                <p:cTn id="18" presetID="16" presetClass="exit" presetSubtype="26" fill="hold" nodeType="afterEffect">
                                  <p:stCondLst>
                                    <p:cond delay="1000"/>
                                  </p:stCondLst>
                                  <p:childTnLst>
                                    <p:animEffect transition="out" filter="barn(in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3500"/>
                            </p:stCondLst>
                            <p:childTnLst>
                              <p:par>
                                <p:cTn id="22" presetID="64" presetClass="path" presetSubtype="0" accel="50000" decel="50000" fill="hold" nodeType="afterEffect">
                                  <p:stCondLst>
                                    <p:cond delay="0"/>
                                  </p:stCondLst>
                                  <p:childTnLst>
                                    <p:animMotion origin="layout" path="M 0 0 L 0 -0.25 E" pathEditMode="relative" ptsTypes="">
                                      <p:cBhvr>
                                        <p:cTn id="23" dur="2000" fill="hold"/>
                                        <p:tgtEl>
                                          <p:spTgt spid="3">
                                            <p:txEl>
                                              <p:pRg st="1" end="1"/>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291816"/>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Devemos criar uma relação entre as distâncias totais percorrida por cada um dos CDs</a:t>
                </a: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Isso encontramos exatamente na nossa função objetivo</a:t>
                </a:r>
              </a:p>
              <a:p>
                <a:pPr>
                  <a:spcBef>
                    <a:spcPts val="1000"/>
                  </a:spcBef>
                </a:pPr>
                <a14:m>
                  <m:oMathPara xmlns:m="http://schemas.openxmlformats.org/officeDocument/2006/math">
                    <m:oMathParaPr>
                      <m:jc m:val="centerGroup"/>
                    </m:oMathParaPr>
                    <m:oMath xmlns:m="http://schemas.openxmlformats.org/officeDocument/2006/math">
                      <m:r>
                        <a:rPr lang="pt-BR" sz="2800" b="1" i="1" dirty="0">
                          <a:latin typeface="Cambria Math" panose="02040503050406030204" pitchFamily="18" charset="0"/>
                          <a:ea typeface="Cambria Math" panose="02040503050406030204" pitchFamily="18" charset="0"/>
                        </a:rPr>
                        <m:t>𝑴𝑰𝑵</m:t>
                      </m:r>
                      <m:nary>
                        <m:naryPr>
                          <m:chr m:val="∑"/>
                          <m:supHide m:val="on"/>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𝑪</m:t>
                          </m:r>
                        </m:sub>
                        <m:sup/>
                        <m:e>
                          <m:nary>
                            <m:naryPr>
                              <m:chr m:val="∑"/>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e>
                      </m:nary>
                    </m:oMath>
                  </m:oMathPara>
                </a14:m>
                <a:endParaRPr lang="pt-BR" sz="2800" dirty="0">
                  <a:latin typeface="Cambria Math" panose="02040503050406030204" pitchFamily="18" charset="0"/>
                  <a:ea typeface="Cambria Math" panose="02040503050406030204" pitchFamily="18" charset="0"/>
                </a:endParaRPr>
              </a:p>
            </p:txBody>
          </p:sp>
        </mc:Choice>
        <mc:Fallback>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4291816"/>
              </a:xfrm>
              <a:prstGeom prst="rect">
                <a:avLst/>
              </a:prstGeom>
              <a:blipFill>
                <a:blip r:embed="rId2"/>
                <a:stretch>
                  <a:fillRect l="-1018" t="-1420" r="-1357"/>
                </a:stretch>
              </a:blipFill>
            </p:spPr>
            <p:txBody>
              <a:bodyPr/>
              <a:lstStyle/>
              <a:p>
                <a:r>
                  <a:rPr lang="pt-BR">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spTree>
    <p:extLst>
      <p:ext uri="{BB962C8B-B14F-4D97-AF65-F5344CB8AC3E}">
        <p14:creationId xmlns:p14="http://schemas.microsoft.com/office/powerpoint/2010/main" val="312785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722703"/>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Porém, nosso objetivo é criar uma relação para cada CD separadamente</a:t>
                </a: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Logo, vamos somar apenas as distâncias de toda Localização </a:t>
                </a:r>
                <a14:m>
                  <m:oMath xmlns:m="http://schemas.openxmlformats.org/officeDocument/2006/math">
                    <m:r>
                      <a:rPr lang="pt-BR" sz="2800" b="1" i="1" smtClean="0">
                        <a:latin typeface="Cambria Math" panose="02040503050406030204" pitchFamily="18" charset="0"/>
                        <a:ea typeface="Cambria Math" panose="02040503050406030204" pitchFamily="18" charset="0"/>
                      </a:rPr>
                      <m:t>𝒋</m:t>
                    </m:r>
                  </m:oMath>
                </a14:m>
                <a:r>
                  <a:rPr lang="pt-BR" sz="2800" b="1" dirty="0">
                    <a:latin typeface="Cambria Math" panose="02040503050406030204" pitchFamily="18" charset="0"/>
                    <a:ea typeface="Cambria Math" panose="02040503050406030204" pitchFamily="18" charset="0"/>
                  </a:rPr>
                  <a:t> </a:t>
                </a:r>
                <a:r>
                  <a:rPr lang="pt-BR" sz="2800" dirty="0">
                    <a:latin typeface="Cambria Math" panose="02040503050406030204" pitchFamily="18" charset="0"/>
                    <a:ea typeface="Cambria Math" panose="02040503050406030204" pitchFamily="18" charset="0"/>
                  </a:rPr>
                  <a:t>para cada CD </a:t>
                </a:r>
                <a14:m>
                  <m:oMath xmlns:m="http://schemas.openxmlformats.org/officeDocument/2006/math">
                    <m:r>
                      <a:rPr lang="pt-BR" sz="2800" b="1" i="1" smtClean="0">
                        <a:latin typeface="Cambria Math" panose="02040503050406030204" pitchFamily="18" charset="0"/>
                        <a:ea typeface="Cambria Math" panose="02040503050406030204" pitchFamily="18" charset="0"/>
                      </a:rPr>
                      <m:t>𝒊</m:t>
                    </m:r>
                  </m:oMath>
                </a14:m>
                <a:r>
                  <a:rPr lang="pt-BR" sz="2800" dirty="0">
                    <a:latin typeface="Cambria Math" panose="02040503050406030204" pitchFamily="18" charset="0"/>
                    <a:ea typeface="Cambria Math" panose="02040503050406030204" pitchFamily="18" charset="0"/>
                  </a:rPr>
                  <a:t>:</a:t>
                </a:r>
              </a:p>
              <a:p>
                <a:pPr>
                  <a:spcBef>
                    <a:spcPts val="1000"/>
                  </a:spcBef>
                </a:pPr>
                <a14:m>
                  <m:oMathPara xmlns:m="http://schemas.openxmlformats.org/officeDocument/2006/math">
                    <m:oMathParaPr>
                      <m:jc m:val="centerGroup"/>
                    </m:oMathParaPr>
                    <m:oMath xmlns:m="http://schemas.openxmlformats.org/officeDocument/2006/math">
                      <m:nary>
                        <m:naryPr>
                          <m:chr m:val="∑"/>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r>
                        <a:rPr lang="pt-BR" sz="2800" b="1" i="1" dirty="0" smtClean="0">
                          <a:latin typeface="Cambria Math" panose="02040503050406030204" pitchFamily="18" charset="0"/>
                          <a:ea typeface="Cambria Math" panose="02040503050406030204" pitchFamily="18" charset="0"/>
                        </a:rPr>
                        <m:t>, </m:t>
                      </m:r>
                      <m:r>
                        <a:rPr lang="pt-BR" sz="2800" b="1" i="1" dirty="0" smtClean="0">
                          <a:latin typeface="Cambria Math" panose="02040503050406030204" pitchFamily="18" charset="0"/>
                          <a:ea typeface="Cambria Math" panose="02040503050406030204" pitchFamily="18" charset="0"/>
                        </a:rPr>
                        <m:t>𝒊</m:t>
                      </m:r>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𝑪</m:t>
                      </m:r>
                    </m:oMath>
                  </m:oMathPara>
                </a14:m>
                <a:endParaRPr lang="pt-BR" sz="2800" dirty="0">
                  <a:latin typeface="Cambria Math" panose="02040503050406030204" pitchFamily="18" charset="0"/>
                  <a:ea typeface="Cambria Math" panose="02040503050406030204" pitchFamily="18" charset="0"/>
                </a:endParaRPr>
              </a:p>
            </p:txBody>
          </p:sp>
        </mc:Choice>
        <mc:Fallback>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4722703"/>
              </a:xfrm>
              <a:prstGeom prst="rect">
                <a:avLst/>
              </a:prstGeom>
              <a:blipFill>
                <a:blip r:embed="rId2"/>
                <a:stretch>
                  <a:fillRect l="-1018" t="-1290" r="-1357"/>
                </a:stretch>
              </a:blipFill>
            </p:spPr>
            <p:txBody>
              <a:bodyPr/>
              <a:lstStyle/>
              <a:p>
                <a:r>
                  <a:rPr lang="pt-BR">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spTree>
    <p:extLst>
      <p:ext uri="{BB962C8B-B14F-4D97-AF65-F5344CB8AC3E}">
        <p14:creationId xmlns:p14="http://schemas.microsoft.com/office/powerpoint/2010/main" val="3363156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4163576"/>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E essa soma, iremos minimizar definindo parte da nossa antiga função objetivo sendo menor ou igual a uma nova variável de decisão </a:t>
                </a:r>
                <a14:m>
                  <m:oMath xmlns:m="http://schemas.openxmlformats.org/officeDocument/2006/math">
                    <m:r>
                      <a:rPr lang="pt-BR" sz="2800" b="1" i="1" dirty="0" smtClean="0">
                        <a:latin typeface="Cambria Math" panose="02040503050406030204" pitchFamily="18" charset="0"/>
                        <a:ea typeface="Cambria Math" panose="02040503050406030204" pitchFamily="18" charset="0"/>
                      </a:rPr>
                      <m:t>𝒛</m:t>
                    </m:r>
                    <m:r>
                      <a:rPr lang="pt-BR" sz="2800" b="0" i="1" dirty="0" smtClean="0">
                        <a:latin typeface="Cambria Math" panose="02040503050406030204" pitchFamily="18" charset="0"/>
                        <a:ea typeface="Cambria Math" panose="02040503050406030204" pitchFamily="18" charset="0"/>
                      </a:rPr>
                      <m:t>:</m:t>
                    </m:r>
                  </m:oMath>
                </a14:m>
                <a:endParaRPr lang="pt-BR" sz="2800" dirty="0">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nary>
                        <m:naryPr>
                          <m:chr m:val="∑"/>
                          <m:ctrlPr>
                            <a:rPr lang="pt-BR" sz="2800" b="1" i="1" dirty="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𝒛</m:t>
                      </m:r>
                      <m:r>
                        <a:rPr lang="pt-BR" sz="2800" b="1" i="1" dirty="0" smtClean="0">
                          <a:latin typeface="Cambria Math" panose="02040503050406030204" pitchFamily="18" charset="0"/>
                          <a:ea typeface="Cambria Math" panose="02040503050406030204" pitchFamily="18" charset="0"/>
                        </a:rPr>
                        <m:t> , </m:t>
                      </m:r>
                      <m:r>
                        <a:rPr lang="pt-BR" sz="2800" b="1" i="1" dirty="0" smtClean="0">
                          <a:latin typeface="Cambria Math" panose="02040503050406030204" pitchFamily="18" charset="0"/>
                          <a:ea typeface="Cambria Math" panose="02040503050406030204" pitchFamily="18" charset="0"/>
                        </a:rPr>
                        <m:t>𝒊</m:t>
                      </m:r>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𝑪</m:t>
                      </m:r>
                    </m:oMath>
                  </m:oMathPara>
                </a14:m>
                <a:endParaRPr lang="pt-BR" sz="2800" dirty="0">
                  <a:latin typeface="Cambria Math" panose="02040503050406030204" pitchFamily="18" charset="0"/>
                  <a:ea typeface="Cambria Math" panose="02040503050406030204" pitchFamily="18" charset="0"/>
                </a:endParaRPr>
              </a:p>
            </p:txBody>
          </p:sp>
        </mc:Choice>
        <mc:Fallback>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4163576"/>
              </a:xfrm>
              <a:prstGeom prst="rect">
                <a:avLst/>
              </a:prstGeom>
              <a:blipFill>
                <a:blip r:embed="rId2"/>
                <a:stretch>
                  <a:fillRect l="-1018" t="-1464" r="-1357"/>
                </a:stretch>
              </a:blipFill>
            </p:spPr>
            <p:txBody>
              <a:bodyPr/>
              <a:lstStyle/>
              <a:p>
                <a:r>
                  <a:rPr lang="pt-BR">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spTree>
    <p:extLst>
      <p:ext uri="{BB962C8B-B14F-4D97-AF65-F5344CB8AC3E}">
        <p14:creationId xmlns:p14="http://schemas.microsoft.com/office/powerpoint/2010/main" val="1446673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1569660"/>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rPr>
                  <a:t>Localidades (cidades/regiões)</a:t>
                </a:r>
              </a:p>
              <a:p>
                <a:endParaRPr lang="pt-BR" sz="240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1569660"/>
              </a:xfrm>
              <a:prstGeom prst="rect">
                <a:avLst/>
              </a:prstGeom>
              <a:blipFill>
                <a:blip r:embed="rId3"/>
                <a:stretch>
                  <a:fillRect l="-186" t="-3113" b="-8560"/>
                </a:stretch>
              </a:blipFill>
            </p:spPr>
            <p:txBody>
              <a:bodyPr/>
              <a:lstStyle/>
              <a:p>
                <a:r>
                  <a:rPr lang="en-US">
                    <a:noFill/>
                  </a:rPr>
                  <a:t> </a:t>
                </a:r>
              </a:p>
            </p:txBody>
          </p:sp>
        </mc:Fallback>
      </mc:AlternateContent>
    </p:spTree>
    <p:extLst>
      <p:ext uri="{BB962C8B-B14F-4D97-AF65-F5344CB8AC3E}">
        <p14:creationId xmlns:p14="http://schemas.microsoft.com/office/powerpoint/2010/main" val="63184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3493264"/>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b="1" dirty="0">
                    <a:latin typeface="Cambria Math" panose="02040503050406030204" pitchFamily="18" charset="0"/>
                    <a:ea typeface="Cambria Math" panose="02040503050406030204" pitchFamily="18" charset="0"/>
                  </a:rPr>
                  <a:t>Deve haver equilíbrio entre as distâncias percorridas pelas frotas de cada centro de distribuição.</a:t>
                </a:r>
              </a:p>
              <a:p>
                <a:pPr>
                  <a:spcBef>
                    <a:spcPts val="1000"/>
                  </a:spcBef>
                </a:pP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E para que isso funcione, vamos definir agora como Função Objetivo essa nova variável </a:t>
                </a:r>
                <a14:m>
                  <m:oMath xmlns:m="http://schemas.openxmlformats.org/officeDocument/2006/math">
                    <m:r>
                      <a:rPr lang="pt-BR" sz="2800" b="1" i="1" smtClean="0">
                        <a:latin typeface="Cambria Math" panose="02040503050406030204" pitchFamily="18" charset="0"/>
                        <a:ea typeface="Cambria Math" panose="02040503050406030204" pitchFamily="18" charset="0"/>
                      </a:rPr>
                      <m:t>𝒛</m:t>
                    </m:r>
                  </m:oMath>
                </a14:m>
                <a:r>
                  <a:rPr lang="pt-BR" sz="2800" dirty="0">
                    <a:latin typeface="Cambria Math" panose="02040503050406030204" pitchFamily="18" charset="0"/>
                    <a:ea typeface="Cambria Math" panose="02040503050406030204" pitchFamily="18" charset="0"/>
                  </a:rPr>
                  <a:t>, com o intuito de Minimizá-la:</a:t>
                </a:r>
              </a:p>
              <a:p>
                <a:pPr>
                  <a:spcBef>
                    <a:spcPts val="1000"/>
                  </a:spcBef>
                </a:pPr>
                <a:endParaRPr lang="pt-BR" sz="2800" b="1" dirty="0">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r>
                        <a:rPr lang="pt-BR" sz="2800" b="1" i="1" smtClean="0">
                          <a:latin typeface="Cambria Math" panose="02040503050406030204" pitchFamily="18" charset="0"/>
                          <a:ea typeface="Cambria Math" panose="02040503050406030204" pitchFamily="18" charset="0"/>
                        </a:rPr>
                        <m:t>𝑴𝑰𝑵</m:t>
                      </m:r>
                      <m:r>
                        <a:rPr lang="pt-BR" sz="2800" b="1" i="1" smtClean="0">
                          <a:latin typeface="Cambria Math" panose="02040503050406030204" pitchFamily="18" charset="0"/>
                          <a:ea typeface="Cambria Math" panose="02040503050406030204" pitchFamily="18" charset="0"/>
                        </a:rPr>
                        <m:t> </m:t>
                      </m:r>
                      <m:r>
                        <a:rPr lang="pt-BR" sz="2800" b="1" i="1" smtClean="0">
                          <a:latin typeface="Cambria Math" panose="02040503050406030204" pitchFamily="18" charset="0"/>
                          <a:ea typeface="Cambria Math" panose="02040503050406030204" pitchFamily="18" charset="0"/>
                        </a:rPr>
                        <m:t>𝒛</m:t>
                      </m:r>
                    </m:oMath>
                  </m:oMathPara>
                </a14:m>
                <a:endParaRPr lang="pt-BR" sz="2800" b="1" dirty="0">
                  <a:latin typeface="Cambria Math" panose="02040503050406030204" pitchFamily="18" charset="0"/>
                  <a:ea typeface="Cambria Math" panose="02040503050406030204" pitchFamily="18" charset="0"/>
                </a:endParaRPr>
              </a:p>
            </p:txBody>
          </p:sp>
        </mc:Choice>
        <mc:Fallback>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3493264"/>
              </a:xfrm>
              <a:prstGeom prst="rect">
                <a:avLst/>
              </a:prstGeom>
              <a:blipFill>
                <a:blip r:embed="rId2"/>
                <a:stretch>
                  <a:fillRect l="-1018" t="-1745" r="-1357"/>
                </a:stretch>
              </a:blipFill>
            </p:spPr>
            <p:txBody>
              <a:bodyPr/>
              <a:lstStyle/>
              <a:p>
                <a:r>
                  <a:rPr lang="pt-BR">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spTree>
    <p:extLst>
      <p:ext uri="{BB962C8B-B14F-4D97-AF65-F5344CB8AC3E}">
        <p14:creationId xmlns:p14="http://schemas.microsoft.com/office/powerpoint/2010/main" val="963965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C2139E29-B458-843A-874B-2E358CA3F1B0}"/>
                  </a:ext>
                </a:extLst>
              </p:cNvPr>
              <p:cNvSpPr txBox="1"/>
              <p:nvPr/>
            </p:nvSpPr>
            <p:spPr>
              <a:xfrm>
                <a:off x="709125" y="1343608"/>
                <a:ext cx="10773748" cy="5153590"/>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Dessa forma, </a:t>
                </a:r>
                <a:r>
                  <a:rPr lang="pt-BR" sz="2800" b="1" dirty="0">
                    <a:latin typeface="Cambria Math" panose="02040503050406030204" pitchFamily="18" charset="0"/>
                    <a:ea typeface="Cambria Math" panose="02040503050406030204" pitchFamily="18" charset="0"/>
                  </a:rPr>
                  <a:t>há equilíbrio </a:t>
                </a:r>
                <a:r>
                  <a:rPr lang="pt-BR" sz="2800" dirty="0">
                    <a:latin typeface="Cambria Math" panose="02040503050406030204" pitchFamily="18" charset="0"/>
                    <a:ea typeface="Cambria Math" panose="02040503050406030204" pitchFamily="18" charset="0"/>
                  </a:rPr>
                  <a:t>entre as distâncias percorridas pelas frotas de cada centro de distribuição.</a:t>
                </a:r>
                <a:br>
                  <a:rPr lang="pt-BR" sz="2800" dirty="0">
                    <a:latin typeface="Cambria Math" panose="02040503050406030204" pitchFamily="18" charset="0"/>
                    <a:ea typeface="Cambria Math" panose="02040503050406030204" pitchFamily="18" charset="0"/>
                  </a:rPr>
                </a:br>
                <a:endParaRPr lang="pt-BR" sz="2800"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Nova Variável de Decisão:</a:t>
                </a:r>
              </a:p>
              <a:p>
                <a:pPr>
                  <a:spcBef>
                    <a:spcPts val="1000"/>
                  </a:spcBef>
                </a:pPr>
                <a14:m>
                  <m:oMathPara xmlns:m="http://schemas.openxmlformats.org/officeDocument/2006/math">
                    <m:oMathParaPr>
                      <m:jc m:val="centerGroup"/>
                    </m:oMathParaPr>
                    <m:oMath xmlns:m="http://schemas.openxmlformats.org/officeDocument/2006/math">
                      <m:r>
                        <a:rPr lang="pt-BR" sz="2800" b="1" i="1" smtClean="0">
                          <a:latin typeface="Cambria Math" panose="02040503050406030204" pitchFamily="18" charset="0"/>
                          <a:ea typeface="Cambria Math" panose="02040503050406030204" pitchFamily="18" charset="0"/>
                        </a:rPr>
                        <m:t>𝒛</m:t>
                      </m:r>
                    </m:oMath>
                  </m:oMathPara>
                </a14:m>
                <a:endParaRPr lang="pt-BR" sz="2800" b="1"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Nova Função Objetivo:</a:t>
                </a:r>
                <a:endParaRPr lang="pt-BR" sz="2800" b="1" dirty="0">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r>
                        <a:rPr lang="pt-BR" sz="2800" b="1" i="1" smtClean="0">
                          <a:latin typeface="Cambria Math" panose="02040503050406030204" pitchFamily="18" charset="0"/>
                          <a:ea typeface="Cambria Math" panose="02040503050406030204" pitchFamily="18" charset="0"/>
                        </a:rPr>
                        <m:t>𝑴𝑰𝑵</m:t>
                      </m:r>
                      <m:r>
                        <a:rPr lang="pt-BR" sz="2800" b="1" i="1" smtClean="0">
                          <a:latin typeface="Cambria Math" panose="02040503050406030204" pitchFamily="18" charset="0"/>
                          <a:ea typeface="Cambria Math" panose="02040503050406030204" pitchFamily="18" charset="0"/>
                        </a:rPr>
                        <m:t> </m:t>
                      </m:r>
                      <m:r>
                        <a:rPr lang="pt-BR" sz="2800" b="1" i="1" smtClean="0">
                          <a:latin typeface="Cambria Math" panose="02040503050406030204" pitchFamily="18" charset="0"/>
                          <a:ea typeface="Cambria Math" panose="02040503050406030204" pitchFamily="18" charset="0"/>
                        </a:rPr>
                        <m:t>𝒛</m:t>
                      </m:r>
                    </m:oMath>
                  </m:oMathPara>
                </a14:m>
                <a:endParaRPr lang="pt-BR" sz="2800" b="1" dirty="0">
                  <a:latin typeface="Cambria Math" panose="02040503050406030204" pitchFamily="18" charset="0"/>
                  <a:ea typeface="Cambria Math" panose="02040503050406030204" pitchFamily="18" charset="0"/>
                </a:endParaRP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Nova Restrição:</a:t>
                </a:r>
              </a:p>
              <a:p>
                <a:pPr>
                  <a:spcBef>
                    <a:spcPts val="1000"/>
                  </a:spcBef>
                </a:pPr>
                <a14:m>
                  <m:oMathPara xmlns:m="http://schemas.openxmlformats.org/officeDocument/2006/math">
                    <m:oMathParaPr>
                      <m:jc m:val="centerGroup"/>
                    </m:oMathParaPr>
                    <m:oMath xmlns:m="http://schemas.openxmlformats.org/officeDocument/2006/math">
                      <m:nary>
                        <m:naryPr>
                          <m:chr m:val="∑"/>
                          <m:ctrlPr>
                            <a:rPr lang="pt-BR" sz="2800" b="1" i="1" dirty="0" smtClean="0">
                              <a:latin typeface="Cambria Math" panose="02040503050406030204" pitchFamily="18" charset="0"/>
                              <a:ea typeface="Cambria Math" panose="02040503050406030204" pitchFamily="18" charset="0"/>
                            </a:rPr>
                          </m:ctrlPr>
                        </m:naryPr>
                        <m:sub>
                          <m:r>
                            <m:rPr>
                              <m:brk m:alnAt="23"/>
                            </m:rPr>
                            <a:rPr lang="pt-BR" sz="2800" b="1" i="1" dirty="0">
                              <a:latin typeface="Cambria Math" panose="02040503050406030204" pitchFamily="18" charset="0"/>
                              <a:ea typeface="Cambria Math" panose="02040503050406030204" pitchFamily="18" charset="0"/>
                            </a:rPr>
                            <m:t>𝒋</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𝟏</m:t>
                          </m:r>
                        </m:sub>
                        <m:sup>
                          <m:r>
                            <a:rPr lang="pt-BR" sz="2800" b="1" i="1" dirty="0">
                              <a:latin typeface="Cambria Math" panose="02040503050406030204" pitchFamily="18" charset="0"/>
                              <a:ea typeface="Cambria Math" panose="02040503050406030204" pitchFamily="18" charset="0"/>
                            </a:rPr>
                            <m:t>𝒎</m:t>
                          </m:r>
                        </m:sup>
                        <m:e>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𝑫</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m:t>
                              </m:r>
                              <m:r>
                                <a:rPr lang="pt-BR" sz="2800" b="1" i="1" dirty="0">
                                  <a:latin typeface="Cambria Math" panose="02040503050406030204" pitchFamily="18" charset="0"/>
                                  <a:ea typeface="Cambria Math" panose="02040503050406030204" pitchFamily="18" charset="0"/>
                                </a:rPr>
                                <m:t>𝒋</m:t>
                              </m:r>
                            </m:sub>
                          </m:sSub>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𝑬</m:t>
                              </m:r>
                            </m:e>
                            <m:sub>
                              <m:r>
                                <a:rPr lang="pt-BR" sz="2800" b="1" i="1" dirty="0">
                                  <a:latin typeface="Cambria Math" panose="02040503050406030204" pitchFamily="18" charset="0"/>
                                  <a:ea typeface="Cambria Math" panose="02040503050406030204" pitchFamily="18" charset="0"/>
                                </a:rPr>
                                <m:t>𝒋</m:t>
                              </m:r>
                            </m:sub>
                          </m:sSub>
                        </m:e>
                      </m:nary>
                      <m:r>
                        <a:rPr lang="pt-BR" sz="2800" b="1" i="1" dirty="0">
                          <a:latin typeface="Cambria Math" panose="02040503050406030204" pitchFamily="18" charset="0"/>
                          <a:ea typeface="Cambria Math" panose="02040503050406030204" pitchFamily="18" charset="0"/>
                        </a:rPr>
                        <m:t>∗</m:t>
                      </m:r>
                      <m:sSub>
                        <m:sSubPr>
                          <m:ctrlPr>
                            <a:rPr lang="pt-BR" sz="2800" b="1" i="1" dirty="0">
                              <a:latin typeface="Cambria Math" panose="02040503050406030204" pitchFamily="18" charset="0"/>
                              <a:ea typeface="Cambria Math" panose="02040503050406030204" pitchFamily="18" charset="0"/>
                            </a:rPr>
                          </m:ctrlPr>
                        </m:sSubPr>
                        <m:e>
                          <m:r>
                            <a:rPr lang="pt-BR" sz="2800" b="1" i="1" dirty="0">
                              <a:latin typeface="Cambria Math" panose="02040503050406030204" pitchFamily="18" charset="0"/>
                              <a:ea typeface="Cambria Math" panose="02040503050406030204" pitchFamily="18" charset="0"/>
                            </a:rPr>
                            <m:t>𝒙</m:t>
                          </m:r>
                        </m:e>
                        <m:sub>
                          <m:r>
                            <a:rPr lang="pt-BR" sz="2800" b="1" i="1" dirty="0">
                              <a:latin typeface="Cambria Math" panose="02040503050406030204" pitchFamily="18" charset="0"/>
                              <a:ea typeface="Cambria Math" panose="02040503050406030204" pitchFamily="18" charset="0"/>
                            </a:rPr>
                            <m:t>𝒊</m:t>
                          </m:r>
                          <m:r>
                            <a:rPr lang="pt-BR" sz="2800" b="1" i="1" dirty="0">
                              <a:latin typeface="Cambria Math" panose="02040503050406030204" pitchFamily="18" charset="0"/>
                              <a:ea typeface="Cambria Math" panose="02040503050406030204" pitchFamily="18" charset="0"/>
                            </a:rPr>
                            <m:t>, </m:t>
                          </m:r>
                          <m:r>
                            <a:rPr lang="pt-BR" sz="2800" b="1" i="1" dirty="0">
                              <a:latin typeface="Cambria Math" panose="02040503050406030204" pitchFamily="18" charset="0"/>
                              <a:ea typeface="Cambria Math" panose="02040503050406030204" pitchFamily="18" charset="0"/>
                            </a:rPr>
                            <m:t>𝒋</m:t>
                          </m:r>
                        </m:sub>
                      </m:sSub>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𝒛</m:t>
                      </m:r>
                      <m:r>
                        <a:rPr lang="pt-BR" sz="2800" b="1" i="1" dirty="0" smtClean="0">
                          <a:latin typeface="Cambria Math" panose="02040503050406030204" pitchFamily="18" charset="0"/>
                          <a:ea typeface="Cambria Math" panose="02040503050406030204" pitchFamily="18" charset="0"/>
                        </a:rPr>
                        <m:t> , </m:t>
                      </m:r>
                      <m:r>
                        <a:rPr lang="pt-BR" sz="2800" b="1" i="1" dirty="0" smtClean="0">
                          <a:latin typeface="Cambria Math" panose="02040503050406030204" pitchFamily="18" charset="0"/>
                          <a:ea typeface="Cambria Math" panose="02040503050406030204" pitchFamily="18" charset="0"/>
                        </a:rPr>
                        <m:t>𝒊</m:t>
                      </m:r>
                      <m:r>
                        <a:rPr lang="pt-BR" sz="2800" b="1" i="1" dirty="0" smtClean="0">
                          <a:latin typeface="Cambria Math" panose="02040503050406030204" pitchFamily="18" charset="0"/>
                          <a:ea typeface="Cambria Math" panose="02040503050406030204" pitchFamily="18" charset="0"/>
                        </a:rPr>
                        <m:t>∈</m:t>
                      </m:r>
                      <m:r>
                        <a:rPr lang="pt-BR" sz="2800" b="1" i="1" dirty="0" smtClean="0">
                          <a:latin typeface="Cambria Math" panose="02040503050406030204" pitchFamily="18" charset="0"/>
                          <a:ea typeface="Cambria Math" panose="02040503050406030204" pitchFamily="18" charset="0"/>
                        </a:rPr>
                        <m:t>𝑪</m:t>
                      </m:r>
                    </m:oMath>
                  </m:oMathPara>
                </a14:m>
                <a:endParaRPr lang="pt-BR" sz="2800" dirty="0">
                  <a:latin typeface="Cambria Math" panose="02040503050406030204" pitchFamily="18" charset="0"/>
                  <a:ea typeface="Cambria Math" panose="02040503050406030204" pitchFamily="18" charset="0"/>
                </a:endParaRPr>
              </a:p>
            </p:txBody>
          </p:sp>
        </mc:Choice>
        <mc:Fallback>
          <p:sp>
            <p:nvSpPr>
              <p:cNvPr id="3" name="CaixaDeTexto 2">
                <a:extLst>
                  <a:ext uri="{FF2B5EF4-FFF2-40B4-BE49-F238E27FC236}">
                    <a16:creationId xmlns:a16="http://schemas.microsoft.com/office/drawing/2014/main" id="{C2139E29-B458-843A-874B-2E358CA3F1B0}"/>
                  </a:ext>
                </a:extLst>
              </p:cNvPr>
              <p:cNvSpPr txBox="1">
                <a:spLocks noRot="1" noChangeAspect="1" noMove="1" noResize="1" noEditPoints="1" noAdjustHandles="1" noChangeArrowheads="1" noChangeShapeType="1" noTextEdit="1"/>
              </p:cNvSpPr>
              <p:nvPr/>
            </p:nvSpPr>
            <p:spPr>
              <a:xfrm>
                <a:off x="709125" y="1343608"/>
                <a:ext cx="10773748" cy="5153590"/>
              </a:xfrm>
              <a:prstGeom prst="rect">
                <a:avLst/>
              </a:prstGeom>
              <a:blipFill>
                <a:blip r:embed="rId2"/>
                <a:stretch>
                  <a:fillRect l="-1018" t="-1182"/>
                </a:stretch>
              </a:blipFill>
            </p:spPr>
            <p:txBody>
              <a:bodyPr/>
              <a:lstStyle/>
              <a:p>
                <a:r>
                  <a:rPr lang="pt-BR">
                    <a:noFill/>
                  </a:rPr>
                  <a:t> </a:t>
                </a:r>
              </a:p>
            </p:txBody>
          </p:sp>
        </mc:Fallback>
      </mc:AlternateContent>
      <p:sp>
        <p:nvSpPr>
          <p:cNvPr id="4" name="Title 1">
            <a:extLst>
              <a:ext uri="{FF2B5EF4-FFF2-40B4-BE49-F238E27FC236}">
                <a16:creationId xmlns:a16="http://schemas.microsoft.com/office/drawing/2014/main" id="{8D54ED21-9C34-467A-2DAD-87E632F17903}"/>
              </a:ext>
            </a:extLst>
          </p:cNvPr>
          <p:cNvSpPr txBox="1">
            <a:spLocks/>
          </p:cNvSpPr>
          <p:nvPr/>
        </p:nvSpPr>
        <p:spPr>
          <a:xfrm>
            <a:off x="650535" y="-45671"/>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Solucionando</a:t>
            </a:r>
            <a:r>
              <a:rPr lang="en-US" dirty="0">
                <a:latin typeface="Baskerville Old Face"/>
              </a:rPr>
              <a:t> o </a:t>
            </a:r>
            <a:r>
              <a:rPr lang="en-US" dirty="0" err="1">
                <a:latin typeface="Baskerville Old Face"/>
              </a:rPr>
              <a:t>problema</a:t>
            </a:r>
            <a:endParaRPr lang="en-US" dirty="0"/>
          </a:p>
        </p:txBody>
      </p:sp>
      <p:sp>
        <p:nvSpPr>
          <p:cNvPr id="9" name="CaixaDeTexto 8">
            <a:extLst>
              <a:ext uri="{FF2B5EF4-FFF2-40B4-BE49-F238E27FC236}">
                <a16:creationId xmlns:a16="http://schemas.microsoft.com/office/drawing/2014/main" id="{3A57A457-5F1F-C9D5-D378-B9252D4FAF17}"/>
              </a:ext>
            </a:extLst>
          </p:cNvPr>
          <p:cNvSpPr txBox="1"/>
          <p:nvPr/>
        </p:nvSpPr>
        <p:spPr>
          <a:xfrm>
            <a:off x="4451267" y="547611"/>
            <a:ext cx="3289463" cy="523220"/>
          </a:xfrm>
          <a:prstGeom prst="rect">
            <a:avLst/>
          </a:prstGeom>
          <a:noFill/>
        </p:spPr>
        <p:txBody>
          <a:bodyPr wrap="square" rtlCol="0">
            <a:spAutoFit/>
          </a:bodyPr>
          <a:lstStyle/>
          <a:p>
            <a:pPr algn="ctr"/>
            <a:r>
              <a:rPr lang="pt-BR" sz="2800" b="1" dirty="0">
                <a:latin typeface="Baskerville Old Face" panose="02020602080505020303" pitchFamily="18" charset="0"/>
                <a:ea typeface="Cambria Math" panose="02040503050406030204" pitchFamily="18" charset="0"/>
              </a:rPr>
              <a:t>O que será diferente?</a:t>
            </a:r>
          </a:p>
        </p:txBody>
      </p:sp>
    </p:spTree>
    <p:extLst>
      <p:ext uri="{BB962C8B-B14F-4D97-AF65-F5344CB8AC3E}">
        <p14:creationId xmlns:p14="http://schemas.microsoft.com/office/powerpoint/2010/main" val="4072299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54ED21-9C34-467A-2DAD-87E632F17903}"/>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p:pic>
        <p:nvPicPr>
          <p:cNvPr id="5" name="Imagem 4" descr="Tabela&#10;&#10;Descrição gerada automaticamente">
            <a:extLst>
              <a:ext uri="{FF2B5EF4-FFF2-40B4-BE49-F238E27FC236}">
                <a16:creationId xmlns:a16="http://schemas.microsoft.com/office/drawing/2014/main" id="{2D6DD369-C88B-D4C9-D329-84DB8481CEA2}"/>
              </a:ext>
            </a:extLst>
          </p:cNvPr>
          <p:cNvPicPr>
            <a:picLocks noChangeAspect="1"/>
          </p:cNvPicPr>
          <p:nvPr/>
        </p:nvPicPr>
        <p:blipFill rotWithShape="1">
          <a:blip r:embed="rId2">
            <a:extLst>
              <a:ext uri="{28A0092B-C50C-407E-A947-70E740481C1C}">
                <a14:useLocalDpi xmlns:a14="http://schemas.microsoft.com/office/drawing/2010/main" val="0"/>
              </a:ext>
            </a:extLst>
          </a:blip>
          <a:srcRect l="802" t="1390" r="1830" b="535"/>
          <a:stretch/>
        </p:blipFill>
        <p:spPr>
          <a:xfrm>
            <a:off x="1317411" y="1051609"/>
            <a:ext cx="4472610" cy="5478401"/>
          </a:xfrm>
          <a:prstGeom prst="rect">
            <a:avLst/>
          </a:prstGeom>
          <a:ln>
            <a:solidFill>
              <a:schemeClr val="tx1"/>
            </a:solidFill>
          </a:ln>
          <a:effectLst>
            <a:outerShdw blurRad="63500" sx="102000" sy="102000" algn="ctr" rotWithShape="0">
              <a:prstClr val="black">
                <a:alpha val="40000"/>
              </a:prstClr>
            </a:outerShdw>
          </a:effectLst>
        </p:spPr>
      </p:pic>
      <p:pic>
        <p:nvPicPr>
          <p:cNvPr id="7" name="Imagem 6" descr="Tabela&#10;&#10;Descrição gerada automaticamente">
            <a:extLst>
              <a:ext uri="{FF2B5EF4-FFF2-40B4-BE49-F238E27FC236}">
                <a16:creationId xmlns:a16="http://schemas.microsoft.com/office/drawing/2014/main" id="{11AFFED4-FAF7-FE8A-286C-9F8FEFA1CFCD}"/>
              </a:ext>
            </a:extLst>
          </p:cNvPr>
          <p:cNvPicPr>
            <a:picLocks noChangeAspect="1"/>
          </p:cNvPicPr>
          <p:nvPr/>
        </p:nvPicPr>
        <p:blipFill rotWithShape="1">
          <a:blip r:embed="rId3">
            <a:extLst>
              <a:ext uri="{28A0092B-C50C-407E-A947-70E740481C1C}">
                <a14:useLocalDpi xmlns:a14="http://schemas.microsoft.com/office/drawing/2010/main" val="0"/>
              </a:ext>
            </a:extLst>
          </a:blip>
          <a:srcRect l="935" t="1052" r="3321" b="1052"/>
          <a:stretch/>
        </p:blipFill>
        <p:spPr>
          <a:xfrm>
            <a:off x="7068854" y="1051609"/>
            <a:ext cx="4472610" cy="5478401"/>
          </a:xfrm>
          <a:prstGeom prst="rect">
            <a:avLst/>
          </a:prstGeom>
          <a:ln>
            <a:solidFill>
              <a:schemeClr val="tx1"/>
            </a:solidFill>
          </a:ln>
          <a:effectLst>
            <a:outerShdw blurRad="63500" sx="102000" sy="102000" algn="ctr" rotWithShape="0">
              <a:prstClr val="black">
                <a:alpha val="40000"/>
              </a:prstClr>
            </a:outerShdw>
          </a:effectLst>
        </p:spPr>
      </p:pic>
      <p:sp>
        <p:nvSpPr>
          <p:cNvPr id="8" name="CaixaDeTexto 7">
            <a:extLst>
              <a:ext uri="{FF2B5EF4-FFF2-40B4-BE49-F238E27FC236}">
                <a16:creationId xmlns:a16="http://schemas.microsoft.com/office/drawing/2014/main" id="{43E4A278-BAE8-CDF9-BB00-75FA9D251E04}"/>
              </a:ext>
            </a:extLst>
          </p:cNvPr>
          <p:cNvSpPr txBox="1"/>
          <p:nvPr/>
        </p:nvSpPr>
        <p:spPr>
          <a:xfrm>
            <a:off x="352728" y="943451"/>
            <a:ext cx="965541" cy="769441"/>
          </a:xfrm>
          <a:prstGeom prst="rect">
            <a:avLst/>
          </a:prstGeom>
          <a:noFill/>
        </p:spPr>
        <p:txBody>
          <a:bodyPr wrap="square" rtlCol="0">
            <a:spAutoFit/>
          </a:bodyPr>
          <a:lstStyle/>
          <a:p>
            <a:r>
              <a:rPr lang="pt-BR" sz="4400" b="1" i="1" dirty="0"/>
              <a:t>a1.</a:t>
            </a:r>
          </a:p>
        </p:txBody>
      </p:sp>
      <p:sp>
        <p:nvSpPr>
          <p:cNvPr id="10" name="CaixaDeTexto 9">
            <a:extLst>
              <a:ext uri="{FF2B5EF4-FFF2-40B4-BE49-F238E27FC236}">
                <a16:creationId xmlns:a16="http://schemas.microsoft.com/office/drawing/2014/main" id="{29864EB9-249D-BAA1-E3DF-920C7223D7E9}"/>
              </a:ext>
            </a:extLst>
          </p:cNvPr>
          <p:cNvSpPr txBox="1"/>
          <p:nvPr/>
        </p:nvSpPr>
        <p:spPr>
          <a:xfrm>
            <a:off x="6123460" y="943450"/>
            <a:ext cx="965541" cy="769441"/>
          </a:xfrm>
          <a:prstGeom prst="rect">
            <a:avLst/>
          </a:prstGeom>
          <a:noFill/>
        </p:spPr>
        <p:txBody>
          <a:bodyPr wrap="square" rtlCol="0">
            <a:spAutoFit/>
          </a:bodyPr>
          <a:lstStyle/>
          <a:p>
            <a:r>
              <a:rPr lang="pt-BR" sz="4400" b="1" i="1" dirty="0"/>
              <a:t>b1.</a:t>
            </a:r>
          </a:p>
        </p:txBody>
      </p:sp>
    </p:spTree>
    <p:extLst>
      <p:ext uri="{BB962C8B-B14F-4D97-AF65-F5344CB8AC3E}">
        <p14:creationId xmlns:p14="http://schemas.microsoft.com/office/powerpoint/2010/main" val="2556357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Tabela 1">
                <a:extLst>
                  <a:ext uri="{FF2B5EF4-FFF2-40B4-BE49-F238E27FC236}">
                    <a16:creationId xmlns:a16="http://schemas.microsoft.com/office/drawing/2014/main" id="{ABB45E14-DC89-543A-4DAD-11FEE34D674D}"/>
                  </a:ext>
                </a:extLst>
              </p:cNvPr>
              <p:cNvGraphicFramePr>
                <a:graphicFrameLocks noGrp="1"/>
              </p:cNvGraphicFramePr>
              <p:nvPr>
                <p:extLst>
                  <p:ext uri="{D42A27DB-BD31-4B8C-83A1-F6EECF244321}">
                    <p14:modId xmlns:p14="http://schemas.microsoft.com/office/powerpoint/2010/main" val="2074860777"/>
                  </p:ext>
                </p:extLst>
              </p:nvPr>
            </p:nvGraphicFramePr>
            <p:xfrm>
              <a:off x="1456406" y="1398850"/>
              <a:ext cx="9334106" cy="4602480"/>
            </p:xfrm>
            <a:graphic>
              <a:graphicData uri="http://schemas.openxmlformats.org/drawingml/2006/table">
                <a:tbl>
                  <a:tblPr firstRow="1" bandRow="1">
                    <a:tableStyleId>{5940675A-B579-460E-94D1-54222C63F5DA}</a:tableStyleId>
                  </a:tblPr>
                  <a:tblGrid>
                    <a:gridCol w="1626677">
                      <a:extLst>
                        <a:ext uri="{9D8B030D-6E8A-4147-A177-3AD203B41FA5}">
                          <a16:colId xmlns:a16="http://schemas.microsoft.com/office/drawing/2014/main" val="1480140882"/>
                        </a:ext>
                      </a:extLst>
                    </a:gridCol>
                    <a:gridCol w="1626677">
                      <a:extLst>
                        <a:ext uri="{9D8B030D-6E8A-4147-A177-3AD203B41FA5}">
                          <a16:colId xmlns:a16="http://schemas.microsoft.com/office/drawing/2014/main" val="2847368243"/>
                        </a:ext>
                      </a:extLst>
                    </a:gridCol>
                    <a:gridCol w="1681652">
                      <a:extLst>
                        <a:ext uri="{9D8B030D-6E8A-4147-A177-3AD203B41FA5}">
                          <a16:colId xmlns:a16="http://schemas.microsoft.com/office/drawing/2014/main" val="2142595534"/>
                        </a:ext>
                      </a:extLst>
                    </a:gridCol>
                    <a:gridCol w="4399100">
                      <a:extLst>
                        <a:ext uri="{9D8B030D-6E8A-4147-A177-3AD203B41FA5}">
                          <a16:colId xmlns:a16="http://schemas.microsoft.com/office/drawing/2014/main" val="3188003096"/>
                        </a:ext>
                      </a:extLst>
                    </a:gridCol>
                  </a:tblGrid>
                  <a:tr h="370840">
                    <a:tc row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Problema</a:t>
                          </a:r>
                        </a:p>
                      </a:txBody>
                      <a:tcPr anchor="ctr">
                        <a:solidFill>
                          <a:srgbClr val="66FFCC"/>
                        </a:solidFill>
                      </a:tcPr>
                    </a:tc>
                    <a:tc grid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VALOR ÓTIMO</a:t>
                          </a:r>
                        </a:p>
                      </a:txBody>
                      <a:tcPr>
                        <a:solidFill>
                          <a:srgbClr val="66FFCC"/>
                        </a:solidFill>
                      </a:tcPr>
                    </a:tc>
                    <a:tc hMerge="1">
                      <a:txBody>
                        <a:bodyPr/>
                        <a:lstStyle/>
                        <a:p>
                          <a:endParaRPr lang="pt-BR" dirty="0"/>
                        </a:p>
                      </a:txBody>
                      <a:tcPr/>
                    </a:tc>
                    <a:tc rowSpan="2">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Diferença de distância</a:t>
                          </a:r>
                        </a:p>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de a. para b.</a:t>
                          </a:r>
                        </a:p>
                      </a:txBody>
                      <a:tcPr anchor="ctr">
                        <a:solidFill>
                          <a:srgbClr val="66FFCC"/>
                        </a:solidFill>
                      </a:tcPr>
                    </a:tc>
                    <a:extLst>
                      <a:ext uri="{0D108BD9-81ED-4DB2-BD59-A6C34878D82A}">
                        <a16:rowId xmlns:a16="http://schemas.microsoft.com/office/drawing/2014/main" val="2805436208"/>
                      </a:ext>
                    </a:extLst>
                  </a:tr>
                  <a:tr h="370840">
                    <a:tc vMerge="1">
                      <a:txBody>
                        <a:bodyPr/>
                        <a:lstStyle/>
                        <a:p>
                          <a:pPr marL="0" algn="ctr" defTabSz="914400" rtl="0" eaLnBrk="1" latinLnBrk="0" hangingPunct="1"/>
                          <a:endParaRPr lang="pt-BR" sz="2800" b="1" i="1" kern="1200" dirty="0">
                            <a:solidFill>
                              <a:schemeClr val="tx1"/>
                            </a:solidFill>
                            <a:latin typeface="Cambria Math" panose="02040503050406030204" pitchFamily="18" charset="0"/>
                            <a:ea typeface="Cambria Math" panose="02040503050406030204" pitchFamily="18" charset="0"/>
                            <a:cs typeface="+mn-cs"/>
                          </a:endParaRPr>
                        </a:p>
                      </a:txBody>
                      <a:tcPr>
                        <a:solidFill>
                          <a:schemeClr val="bg1"/>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a</a:t>
                          </a:r>
                        </a:p>
                      </a:txBody>
                      <a:tcPr>
                        <a:solidFill>
                          <a:schemeClr val="accent1">
                            <a:lumMod val="40000"/>
                            <a:lumOff val="60000"/>
                          </a:schemeClr>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b</a:t>
                          </a:r>
                        </a:p>
                      </a:txBody>
                      <a:tcPr>
                        <a:solidFill>
                          <a:schemeClr val="accent1">
                            <a:lumMod val="40000"/>
                            <a:lumOff val="60000"/>
                          </a:schemeClr>
                        </a:solidFill>
                      </a:tcPr>
                    </a:tc>
                    <a:tc vMerge="1">
                      <a:txBody>
                        <a:bodyPr/>
                        <a:lstStyle/>
                        <a:p>
                          <a:endParaRPr lang="pt-BR" dirty="0"/>
                        </a:p>
                      </a:txBody>
                      <a:tcPr>
                        <a:solidFill>
                          <a:schemeClr val="bg1"/>
                        </a:solidFill>
                      </a:tcPr>
                    </a:tc>
                    <a:extLst>
                      <a:ext uri="{0D108BD9-81ED-4DB2-BD59-A6C34878D82A}">
                        <a16:rowId xmlns:a16="http://schemas.microsoft.com/office/drawing/2014/main" val="3785178722"/>
                      </a:ext>
                    </a:extLst>
                  </a:tr>
                  <a:tr h="370840">
                    <a:tc>
                      <a:txBody>
                        <a:bodyPr/>
                        <a:lstStyle/>
                        <a:p>
                          <a:pPr algn="ctr"/>
                          <a:r>
                            <a:rPr lang="pt-BR" b="1" dirty="0"/>
                            <a:t>inst_20_3</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22940,30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26464,95 km</a:t>
                          </a: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𝟏𝟓</m:t>
                                </m:r>
                                <m:r>
                                  <a:rPr lang="pt-BR" b="1" i="1" dirty="0" smtClean="0">
                                    <a:latin typeface="Cambria Math" panose="02040503050406030204" pitchFamily="18" charset="0"/>
                                  </a:rPr>
                                  <m:t>,</m:t>
                                </m:r>
                                <m:r>
                                  <a:rPr lang="pt-BR" b="1" i="1" dirty="0" smtClean="0">
                                    <a:latin typeface="Cambria Math" panose="02040503050406030204" pitchFamily="18" charset="0"/>
                                  </a:rPr>
                                  <m:t>𝟑𝟔</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468113890"/>
                      </a:ext>
                    </a:extLst>
                  </a:tr>
                  <a:tr h="370840">
                    <a:tc>
                      <a:txBody>
                        <a:bodyPr/>
                        <a:lstStyle/>
                        <a:p>
                          <a:pPr algn="ctr"/>
                          <a:r>
                            <a:rPr lang="pt-BR" b="1" dirty="0"/>
                            <a:t>inst_20_4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17831,96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20690,78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𝟏𝟔</m:t>
                                </m:r>
                                <m:r>
                                  <a:rPr lang="pt-BR" b="1" i="1" dirty="0" smtClean="0">
                                    <a:latin typeface="Cambria Math" panose="02040503050406030204" pitchFamily="18" charset="0"/>
                                  </a:rPr>
                                  <m:t>,</m:t>
                                </m:r>
                                <m:r>
                                  <a:rPr lang="pt-BR" b="1" i="1" dirty="0" smtClean="0">
                                    <a:latin typeface="Cambria Math" panose="02040503050406030204" pitchFamily="18" charset="0"/>
                                  </a:rPr>
                                  <m:t>𝟎𝟑</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1455296091"/>
                      </a:ext>
                    </a:extLst>
                  </a:tr>
                  <a:tr h="370840">
                    <a:tc>
                      <a:txBody>
                        <a:bodyPr/>
                        <a:lstStyle/>
                        <a:p>
                          <a:pPr algn="ctr"/>
                          <a:r>
                            <a:rPr lang="pt-BR" b="1" dirty="0"/>
                            <a:t>inst_30_4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26897,33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30101,53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𝟏𝟏</m:t>
                                </m:r>
                                <m:r>
                                  <a:rPr lang="pt-BR" b="1" i="1" dirty="0" smtClean="0">
                                    <a:latin typeface="Cambria Math" panose="02040503050406030204" pitchFamily="18" charset="0"/>
                                  </a:rPr>
                                  <m:t>,</m:t>
                                </m:r>
                                <m:r>
                                  <a:rPr lang="pt-BR" b="1" i="1" dirty="0" smtClean="0">
                                    <a:latin typeface="Cambria Math" panose="02040503050406030204" pitchFamily="18" charset="0"/>
                                  </a:rPr>
                                  <m:t>𝟗𝟏</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3192909470"/>
                      </a:ext>
                    </a:extLst>
                  </a:tr>
                  <a:tr h="370840">
                    <a:tc>
                      <a:txBody>
                        <a:bodyPr/>
                        <a:lstStyle/>
                        <a:p>
                          <a:pPr algn="ctr"/>
                          <a:r>
                            <a:rPr lang="pt-BR" b="1" dirty="0"/>
                            <a:t>inst_40_8</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27043,49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29064,79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𝟕</m:t>
                                </m:r>
                                <m:r>
                                  <a:rPr lang="pt-BR" b="1" i="1" dirty="0" smtClean="0">
                                    <a:latin typeface="Cambria Math" panose="02040503050406030204" pitchFamily="18" charset="0"/>
                                  </a:rPr>
                                  <m:t>,</m:t>
                                </m:r>
                                <m:r>
                                  <a:rPr lang="pt-BR" b="1" i="1" dirty="0" smtClean="0">
                                    <a:latin typeface="Cambria Math" panose="02040503050406030204" pitchFamily="18" charset="0"/>
                                  </a:rPr>
                                  <m:t>𝟒𝟕</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332802646"/>
                      </a:ext>
                    </a:extLst>
                  </a:tr>
                  <a:tr h="370840">
                    <a:tc>
                      <a:txBody>
                        <a:bodyPr/>
                        <a:lstStyle/>
                        <a:p>
                          <a:pPr algn="ctr"/>
                          <a:r>
                            <a:rPr lang="pt-BR" b="1" dirty="0"/>
                            <a:t>inst_40_9</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26369,69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30652,63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𝟏𝟔</m:t>
                                </m:r>
                                <m:r>
                                  <a:rPr lang="pt-BR" b="1" i="1" dirty="0" smtClean="0">
                                    <a:latin typeface="Cambria Math" panose="02040503050406030204" pitchFamily="18" charset="0"/>
                                  </a:rPr>
                                  <m:t>,</m:t>
                                </m:r>
                                <m:r>
                                  <a:rPr lang="pt-BR" b="1" i="1" dirty="0" smtClean="0">
                                    <a:latin typeface="Cambria Math" panose="02040503050406030204" pitchFamily="18" charset="0"/>
                                  </a:rPr>
                                  <m:t>𝟐𝟒</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808342539"/>
                      </a:ext>
                    </a:extLst>
                  </a:tr>
                  <a:tr h="370840">
                    <a:tc>
                      <a:txBody>
                        <a:bodyPr/>
                        <a:lstStyle/>
                        <a:p>
                          <a:pPr algn="ctr"/>
                          <a:r>
                            <a:rPr lang="pt-BR" b="1" dirty="0"/>
                            <a:t>inst_50_7</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35203,65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38362,70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𝟖</m:t>
                                </m:r>
                                <m:r>
                                  <a:rPr lang="pt-BR" b="1" i="1" dirty="0" smtClean="0">
                                    <a:latin typeface="Cambria Math" panose="02040503050406030204" pitchFamily="18" charset="0"/>
                                  </a:rPr>
                                  <m:t>,</m:t>
                                </m:r>
                                <m:r>
                                  <a:rPr lang="pt-BR" b="1" i="1" dirty="0" smtClean="0">
                                    <a:latin typeface="Cambria Math" panose="02040503050406030204" pitchFamily="18" charset="0"/>
                                  </a:rPr>
                                  <m:t>𝟗𝟕</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3745404539"/>
                      </a:ext>
                    </a:extLst>
                  </a:tr>
                  <a:tr h="370840">
                    <a:tc>
                      <a:txBody>
                        <a:bodyPr/>
                        <a:lstStyle/>
                        <a:p>
                          <a:pPr algn="ctr"/>
                          <a:r>
                            <a:rPr lang="pt-BR" b="1" dirty="0"/>
                            <a:t>inst_50_10</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24248,90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28345,25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𝟏𝟔</m:t>
                                </m:r>
                                <m:r>
                                  <a:rPr lang="pt-BR" b="1" i="1" dirty="0" smtClean="0">
                                    <a:latin typeface="Cambria Math" panose="02040503050406030204" pitchFamily="18" charset="0"/>
                                  </a:rPr>
                                  <m:t>,</m:t>
                                </m:r>
                                <m:r>
                                  <a:rPr lang="pt-BR" b="1" i="1" dirty="0" smtClean="0">
                                    <a:latin typeface="Cambria Math" panose="02040503050406030204" pitchFamily="18" charset="0"/>
                                  </a:rPr>
                                  <m:t>𝟖𝟗</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2051837308"/>
                      </a:ext>
                    </a:extLst>
                  </a:tr>
                  <a:tr h="370840">
                    <a:tc>
                      <a:txBody>
                        <a:bodyPr/>
                        <a:lstStyle/>
                        <a:p>
                          <a:pPr algn="ctr"/>
                          <a:r>
                            <a:rPr lang="pt-BR" b="1" dirty="0"/>
                            <a:t>inst_60_11</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34197,33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37932,20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𝟏𝟎</m:t>
                                </m:r>
                                <m:r>
                                  <a:rPr lang="pt-BR" b="1" i="1" dirty="0" smtClean="0">
                                    <a:latin typeface="Cambria Math" panose="02040503050406030204" pitchFamily="18" charset="0"/>
                                  </a:rPr>
                                  <m:t>,</m:t>
                                </m:r>
                                <m:r>
                                  <a:rPr lang="pt-BR" b="1" i="1" dirty="0" smtClean="0">
                                    <a:latin typeface="Cambria Math" panose="02040503050406030204" pitchFamily="18" charset="0"/>
                                  </a:rPr>
                                  <m:t>𝟗𝟐</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4144299713"/>
                      </a:ext>
                    </a:extLst>
                  </a:tr>
                  <a:tr h="370840">
                    <a:tc>
                      <a:txBody>
                        <a:bodyPr/>
                        <a:lstStyle/>
                        <a:p>
                          <a:pPr algn="ctr"/>
                          <a:r>
                            <a:rPr lang="pt-BR" b="1" dirty="0"/>
                            <a:t>inst_60_12</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28556,53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32046,64 km</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b="1" i="1" dirty="0" smtClean="0">
                                    <a:latin typeface="Cambria Math" panose="02040503050406030204" pitchFamily="18" charset="0"/>
                                  </a:rPr>
                                  <m:t>+ </m:t>
                                </m:r>
                                <m:r>
                                  <a:rPr lang="pt-BR" b="1" i="1" dirty="0" smtClean="0">
                                    <a:latin typeface="Cambria Math" panose="02040503050406030204" pitchFamily="18" charset="0"/>
                                  </a:rPr>
                                  <m:t>𝟏𝟐</m:t>
                                </m:r>
                                <m:r>
                                  <a:rPr lang="pt-BR" b="1" i="1" dirty="0" smtClean="0">
                                    <a:latin typeface="Cambria Math" panose="02040503050406030204" pitchFamily="18" charset="0"/>
                                  </a:rPr>
                                  <m:t>,</m:t>
                                </m:r>
                                <m:r>
                                  <a:rPr lang="pt-BR" b="1" i="1" dirty="0" smtClean="0">
                                    <a:latin typeface="Cambria Math" panose="02040503050406030204" pitchFamily="18" charset="0"/>
                                  </a:rPr>
                                  <m:t>𝟐𝟐</m:t>
                                </m:r>
                                <m:r>
                                  <a:rPr lang="pt-BR" b="1" i="1" dirty="0" smtClean="0">
                                    <a:latin typeface="Cambria Math" panose="02040503050406030204" pitchFamily="18" charset="0"/>
                                  </a:rPr>
                                  <m:t>%</m:t>
                                </m:r>
                              </m:oMath>
                            </m:oMathPara>
                          </a14:m>
                          <a:endParaRPr lang="pt-BR" b="1" i="1" dirty="0"/>
                        </a:p>
                      </a:txBody>
                      <a:tcPr>
                        <a:solidFill>
                          <a:schemeClr val="bg1"/>
                        </a:solidFill>
                      </a:tcPr>
                    </a:tc>
                    <a:extLst>
                      <a:ext uri="{0D108BD9-81ED-4DB2-BD59-A6C34878D82A}">
                        <a16:rowId xmlns:a16="http://schemas.microsoft.com/office/drawing/2014/main" val="3064014490"/>
                      </a:ext>
                    </a:extLst>
                  </a:tr>
                </a:tbl>
              </a:graphicData>
            </a:graphic>
          </p:graphicFrame>
        </mc:Choice>
        <mc:Fallback>
          <p:graphicFrame>
            <p:nvGraphicFramePr>
              <p:cNvPr id="2" name="Tabela 1">
                <a:extLst>
                  <a:ext uri="{FF2B5EF4-FFF2-40B4-BE49-F238E27FC236}">
                    <a16:creationId xmlns:a16="http://schemas.microsoft.com/office/drawing/2014/main" id="{ABB45E14-DC89-543A-4DAD-11FEE34D674D}"/>
                  </a:ext>
                </a:extLst>
              </p:cNvPr>
              <p:cNvGraphicFramePr>
                <a:graphicFrameLocks noGrp="1"/>
              </p:cNvGraphicFramePr>
              <p:nvPr>
                <p:extLst>
                  <p:ext uri="{D42A27DB-BD31-4B8C-83A1-F6EECF244321}">
                    <p14:modId xmlns:p14="http://schemas.microsoft.com/office/powerpoint/2010/main" val="2074860777"/>
                  </p:ext>
                </p:extLst>
              </p:nvPr>
            </p:nvGraphicFramePr>
            <p:xfrm>
              <a:off x="1456406" y="1398850"/>
              <a:ext cx="9334106" cy="4602480"/>
            </p:xfrm>
            <a:graphic>
              <a:graphicData uri="http://schemas.openxmlformats.org/drawingml/2006/table">
                <a:tbl>
                  <a:tblPr firstRow="1" bandRow="1">
                    <a:tableStyleId>{5940675A-B579-460E-94D1-54222C63F5DA}</a:tableStyleId>
                  </a:tblPr>
                  <a:tblGrid>
                    <a:gridCol w="1626677">
                      <a:extLst>
                        <a:ext uri="{9D8B030D-6E8A-4147-A177-3AD203B41FA5}">
                          <a16:colId xmlns:a16="http://schemas.microsoft.com/office/drawing/2014/main" val="1480140882"/>
                        </a:ext>
                      </a:extLst>
                    </a:gridCol>
                    <a:gridCol w="1626677">
                      <a:extLst>
                        <a:ext uri="{9D8B030D-6E8A-4147-A177-3AD203B41FA5}">
                          <a16:colId xmlns:a16="http://schemas.microsoft.com/office/drawing/2014/main" val="2847368243"/>
                        </a:ext>
                      </a:extLst>
                    </a:gridCol>
                    <a:gridCol w="1681652">
                      <a:extLst>
                        <a:ext uri="{9D8B030D-6E8A-4147-A177-3AD203B41FA5}">
                          <a16:colId xmlns:a16="http://schemas.microsoft.com/office/drawing/2014/main" val="2142595534"/>
                        </a:ext>
                      </a:extLst>
                    </a:gridCol>
                    <a:gridCol w="4399100">
                      <a:extLst>
                        <a:ext uri="{9D8B030D-6E8A-4147-A177-3AD203B41FA5}">
                          <a16:colId xmlns:a16="http://schemas.microsoft.com/office/drawing/2014/main" val="3188003096"/>
                        </a:ext>
                      </a:extLst>
                    </a:gridCol>
                  </a:tblGrid>
                  <a:tr h="518160">
                    <a:tc row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Problema</a:t>
                          </a:r>
                        </a:p>
                      </a:txBody>
                      <a:tcPr anchor="ctr">
                        <a:solidFill>
                          <a:srgbClr val="66FFCC"/>
                        </a:solidFill>
                      </a:tcPr>
                    </a:tc>
                    <a:tc gridSpan="2">
                      <a:txBody>
                        <a:bodyPr/>
                        <a:lstStyle/>
                        <a:p>
                          <a:pPr algn="ctr"/>
                          <a:r>
                            <a:rPr lang="pt-BR" sz="2800" b="1" i="1" kern="1200" dirty="0">
                              <a:solidFill>
                                <a:schemeClr val="tx1"/>
                              </a:solidFill>
                              <a:latin typeface="Cambria Math" panose="02040503050406030204" pitchFamily="18" charset="0"/>
                              <a:ea typeface="Cambria Math" panose="02040503050406030204" pitchFamily="18" charset="0"/>
                              <a:cs typeface="+mn-cs"/>
                            </a:rPr>
                            <a:t>VALOR ÓTIMO</a:t>
                          </a:r>
                        </a:p>
                      </a:txBody>
                      <a:tcPr>
                        <a:solidFill>
                          <a:srgbClr val="66FFCC"/>
                        </a:solidFill>
                      </a:tcPr>
                    </a:tc>
                    <a:tc hMerge="1">
                      <a:txBody>
                        <a:bodyPr/>
                        <a:lstStyle/>
                        <a:p>
                          <a:endParaRPr lang="pt-BR" dirty="0"/>
                        </a:p>
                      </a:txBody>
                      <a:tcPr/>
                    </a:tc>
                    <a:tc rowSpan="2">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Diferença de distância</a:t>
                          </a:r>
                        </a:p>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de a. para b.</a:t>
                          </a:r>
                        </a:p>
                      </a:txBody>
                      <a:tcPr anchor="ctr">
                        <a:solidFill>
                          <a:srgbClr val="66FFCC"/>
                        </a:solidFill>
                      </a:tcPr>
                    </a:tc>
                    <a:extLst>
                      <a:ext uri="{0D108BD9-81ED-4DB2-BD59-A6C34878D82A}">
                        <a16:rowId xmlns:a16="http://schemas.microsoft.com/office/drawing/2014/main" val="2805436208"/>
                      </a:ext>
                    </a:extLst>
                  </a:tr>
                  <a:tr h="518160">
                    <a:tc vMerge="1">
                      <a:txBody>
                        <a:bodyPr/>
                        <a:lstStyle/>
                        <a:p>
                          <a:pPr marL="0" algn="ctr" defTabSz="914400" rtl="0" eaLnBrk="1" latinLnBrk="0" hangingPunct="1"/>
                          <a:endParaRPr lang="pt-BR" sz="2800" b="1" i="1" kern="1200" dirty="0">
                            <a:solidFill>
                              <a:schemeClr val="tx1"/>
                            </a:solidFill>
                            <a:latin typeface="Cambria Math" panose="02040503050406030204" pitchFamily="18" charset="0"/>
                            <a:ea typeface="Cambria Math" panose="02040503050406030204" pitchFamily="18" charset="0"/>
                            <a:cs typeface="+mn-cs"/>
                          </a:endParaRPr>
                        </a:p>
                      </a:txBody>
                      <a:tcPr>
                        <a:solidFill>
                          <a:schemeClr val="bg1"/>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a</a:t>
                          </a:r>
                        </a:p>
                      </a:txBody>
                      <a:tcPr>
                        <a:solidFill>
                          <a:schemeClr val="accent1">
                            <a:lumMod val="40000"/>
                            <a:lumOff val="60000"/>
                          </a:schemeClr>
                        </a:solidFill>
                      </a:tcPr>
                    </a:tc>
                    <a:tc>
                      <a:txBody>
                        <a:bodyPr/>
                        <a:lstStyle/>
                        <a:p>
                          <a:pPr marL="0" algn="ctr" defTabSz="914400" rtl="0" eaLnBrk="1" latinLnBrk="0" hangingPunct="1"/>
                          <a:r>
                            <a:rPr lang="pt-BR" sz="2800" b="1" i="1" kern="1200" dirty="0">
                              <a:solidFill>
                                <a:schemeClr val="tx1"/>
                              </a:solidFill>
                              <a:latin typeface="Cambria Math" panose="02040503050406030204" pitchFamily="18" charset="0"/>
                              <a:ea typeface="Cambria Math" panose="02040503050406030204" pitchFamily="18" charset="0"/>
                              <a:cs typeface="+mn-cs"/>
                            </a:rPr>
                            <a:t>b</a:t>
                          </a:r>
                        </a:p>
                      </a:txBody>
                      <a:tcPr>
                        <a:solidFill>
                          <a:schemeClr val="accent1">
                            <a:lumMod val="40000"/>
                            <a:lumOff val="60000"/>
                          </a:schemeClr>
                        </a:solidFill>
                      </a:tcPr>
                    </a:tc>
                    <a:tc vMerge="1">
                      <a:txBody>
                        <a:bodyPr/>
                        <a:lstStyle/>
                        <a:p>
                          <a:endParaRPr lang="pt-BR" dirty="0"/>
                        </a:p>
                      </a:txBody>
                      <a:tcPr>
                        <a:solidFill>
                          <a:schemeClr val="bg1"/>
                        </a:solidFill>
                      </a:tcPr>
                    </a:tc>
                    <a:extLst>
                      <a:ext uri="{0D108BD9-81ED-4DB2-BD59-A6C34878D82A}">
                        <a16:rowId xmlns:a16="http://schemas.microsoft.com/office/drawing/2014/main" val="3785178722"/>
                      </a:ext>
                    </a:extLst>
                  </a:tr>
                  <a:tr h="396240">
                    <a:tc>
                      <a:txBody>
                        <a:bodyPr/>
                        <a:lstStyle/>
                        <a:p>
                          <a:pPr algn="ctr"/>
                          <a:r>
                            <a:rPr lang="pt-BR" b="1" dirty="0"/>
                            <a:t>inst_20_3</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22940,30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26464,95 km</a:t>
                          </a:r>
                        </a:p>
                      </a:txBody>
                      <a:tcPr>
                        <a:solidFill>
                          <a:schemeClr val="bg1"/>
                        </a:solidFill>
                      </a:tcPr>
                    </a:tc>
                    <a:tc>
                      <a:txBody>
                        <a:bodyPr/>
                        <a:lstStyle/>
                        <a:p>
                          <a:endParaRPr lang="pt-BR"/>
                        </a:p>
                      </a:txBody>
                      <a:tcPr>
                        <a:blipFill>
                          <a:blip r:embed="rId3"/>
                          <a:stretch>
                            <a:fillRect l="-112465" t="-276923" r="-277" b="-827692"/>
                          </a:stretch>
                        </a:blipFill>
                      </a:tcPr>
                    </a:tc>
                    <a:extLst>
                      <a:ext uri="{0D108BD9-81ED-4DB2-BD59-A6C34878D82A}">
                        <a16:rowId xmlns:a16="http://schemas.microsoft.com/office/drawing/2014/main" val="2468113890"/>
                      </a:ext>
                    </a:extLst>
                  </a:tr>
                  <a:tr h="396240">
                    <a:tc>
                      <a:txBody>
                        <a:bodyPr/>
                        <a:lstStyle/>
                        <a:p>
                          <a:pPr algn="ctr"/>
                          <a:r>
                            <a:rPr lang="pt-BR" b="1" dirty="0"/>
                            <a:t>inst_20_4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17831,96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20690,78 km</a:t>
                          </a:r>
                        </a:p>
                      </a:txBody>
                      <a:tcPr>
                        <a:solidFill>
                          <a:schemeClr val="bg1"/>
                        </a:solidFill>
                      </a:tcPr>
                    </a:tc>
                    <a:tc>
                      <a:txBody>
                        <a:bodyPr/>
                        <a:lstStyle/>
                        <a:p>
                          <a:endParaRPr lang="pt-BR"/>
                        </a:p>
                      </a:txBody>
                      <a:tcPr>
                        <a:blipFill>
                          <a:blip r:embed="rId3"/>
                          <a:stretch>
                            <a:fillRect l="-112465" t="-376923" r="-277" b="-727692"/>
                          </a:stretch>
                        </a:blipFill>
                      </a:tcPr>
                    </a:tc>
                    <a:extLst>
                      <a:ext uri="{0D108BD9-81ED-4DB2-BD59-A6C34878D82A}">
                        <a16:rowId xmlns:a16="http://schemas.microsoft.com/office/drawing/2014/main" val="1455296091"/>
                      </a:ext>
                    </a:extLst>
                  </a:tr>
                  <a:tr h="396240">
                    <a:tc>
                      <a:txBody>
                        <a:bodyPr/>
                        <a:lstStyle/>
                        <a:p>
                          <a:pPr algn="ctr"/>
                          <a:r>
                            <a:rPr lang="pt-BR" b="1" dirty="0"/>
                            <a:t>inst_30_4</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26897,33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30101,53 km</a:t>
                          </a:r>
                        </a:p>
                      </a:txBody>
                      <a:tcPr>
                        <a:solidFill>
                          <a:schemeClr val="bg1"/>
                        </a:solidFill>
                      </a:tcPr>
                    </a:tc>
                    <a:tc>
                      <a:txBody>
                        <a:bodyPr/>
                        <a:lstStyle/>
                        <a:p>
                          <a:endParaRPr lang="pt-BR"/>
                        </a:p>
                      </a:txBody>
                      <a:tcPr>
                        <a:blipFill>
                          <a:blip r:embed="rId3"/>
                          <a:stretch>
                            <a:fillRect l="-112465" t="-476923" r="-277" b="-627692"/>
                          </a:stretch>
                        </a:blipFill>
                      </a:tcPr>
                    </a:tc>
                    <a:extLst>
                      <a:ext uri="{0D108BD9-81ED-4DB2-BD59-A6C34878D82A}">
                        <a16:rowId xmlns:a16="http://schemas.microsoft.com/office/drawing/2014/main" val="3192909470"/>
                      </a:ext>
                    </a:extLst>
                  </a:tr>
                  <a:tr h="396240">
                    <a:tc>
                      <a:txBody>
                        <a:bodyPr/>
                        <a:lstStyle/>
                        <a:p>
                          <a:pPr algn="ctr"/>
                          <a:r>
                            <a:rPr lang="pt-BR" b="1" dirty="0"/>
                            <a:t>inst_40_8</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27043,49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29064,79 km</a:t>
                          </a:r>
                        </a:p>
                      </a:txBody>
                      <a:tcPr>
                        <a:solidFill>
                          <a:schemeClr val="bg1"/>
                        </a:solidFill>
                      </a:tcPr>
                    </a:tc>
                    <a:tc>
                      <a:txBody>
                        <a:bodyPr/>
                        <a:lstStyle/>
                        <a:p>
                          <a:endParaRPr lang="pt-BR"/>
                        </a:p>
                      </a:txBody>
                      <a:tcPr>
                        <a:blipFill>
                          <a:blip r:embed="rId3"/>
                          <a:stretch>
                            <a:fillRect l="-112465" t="-568182" r="-277" b="-518182"/>
                          </a:stretch>
                        </a:blipFill>
                      </a:tcPr>
                    </a:tc>
                    <a:extLst>
                      <a:ext uri="{0D108BD9-81ED-4DB2-BD59-A6C34878D82A}">
                        <a16:rowId xmlns:a16="http://schemas.microsoft.com/office/drawing/2014/main" val="2332802646"/>
                      </a:ext>
                    </a:extLst>
                  </a:tr>
                  <a:tr h="396240">
                    <a:tc>
                      <a:txBody>
                        <a:bodyPr/>
                        <a:lstStyle/>
                        <a:p>
                          <a:pPr algn="ctr"/>
                          <a:r>
                            <a:rPr lang="pt-BR" b="1" dirty="0"/>
                            <a:t>inst_40_9</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26369,69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30652,63 km</a:t>
                          </a:r>
                        </a:p>
                      </a:txBody>
                      <a:tcPr>
                        <a:solidFill>
                          <a:schemeClr val="bg1"/>
                        </a:solidFill>
                      </a:tcPr>
                    </a:tc>
                    <a:tc>
                      <a:txBody>
                        <a:bodyPr/>
                        <a:lstStyle/>
                        <a:p>
                          <a:endParaRPr lang="pt-BR"/>
                        </a:p>
                      </a:txBody>
                      <a:tcPr>
                        <a:blipFill>
                          <a:blip r:embed="rId3"/>
                          <a:stretch>
                            <a:fillRect l="-112465" t="-678462" r="-277" b="-426154"/>
                          </a:stretch>
                        </a:blipFill>
                      </a:tcPr>
                    </a:tc>
                    <a:extLst>
                      <a:ext uri="{0D108BD9-81ED-4DB2-BD59-A6C34878D82A}">
                        <a16:rowId xmlns:a16="http://schemas.microsoft.com/office/drawing/2014/main" val="2808342539"/>
                      </a:ext>
                    </a:extLst>
                  </a:tr>
                  <a:tr h="396240">
                    <a:tc>
                      <a:txBody>
                        <a:bodyPr/>
                        <a:lstStyle/>
                        <a:p>
                          <a:pPr algn="ctr"/>
                          <a:r>
                            <a:rPr lang="pt-BR" b="1" dirty="0"/>
                            <a:t>inst_50_7</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35203,65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38362,70 km</a:t>
                          </a:r>
                        </a:p>
                      </a:txBody>
                      <a:tcPr>
                        <a:solidFill>
                          <a:schemeClr val="bg1"/>
                        </a:solidFill>
                      </a:tcPr>
                    </a:tc>
                    <a:tc>
                      <a:txBody>
                        <a:bodyPr/>
                        <a:lstStyle/>
                        <a:p>
                          <a:endParaRPr lang="pt-BR"/>
                        </a:p>
                      </a:txBody>
                      <a:tcPr>
                        <a:blipFill>
                          <a:blip r:embed="rId3"/>
                          <a:stretch>
                            <a:fillRect l="-112465" t="-778462" r="-277" b="-326154"/>
                          </a:stretch>
                        </a:blipFill>
                      </a:tcPr>
                    </a:tc>
                    <a:extLst>
                      <a:ext uri="{0D108BD9-81ED-4DB2-BD59-A6C34878D82A}">
                        <a16:rowId xmlns:a16="http://schemas.microsoft.com/office/drawing/2014/main" val="3745404539"/>
                      </a:ext>
                    </a:extLst>
                  </a:tr>
                  <a:tr h="396240">
                    <a:tc>
                      <a:txBody>
                        <a:bodyPr/>
                        <a:lstStyle/>
                        <a:p>
                          <a:pPr algn="ctr"/>
                          <a:r>
                            <a:rPr lang="pt-BR" b="1" dirty="0"/>
                            <a:t>inst_50_10</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24248,90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28345,25 km</a:t>
                          </a:r>
                        </a:p>
                      </a:txBody>
                      <a:tcPr>
                        <a:solidFill>
                          <a:schemeClr val="bg1"/>
                        </a:solidFill>
                      </a:tcPr>
                    </a:tc>
                    <a:tc>
                      <a:txBody>
                        <a:bodyPr/>
                        <a:lstStyle/>
                        <a:p>
                          <a:endParaRPr lang="pt-BR"/>
                        </a:p>
                      </a:txBody>
                      <a:tcPr>
                        <a:blipFill>
                          <a:blip r:embed="rId3"/>
                          <a:stretch>
                            <a:fillRect l="-112465" t="-878462" r="-277" b="-226154"/>
                          </a:stretch>
                        </a:blipFill>
                      </a:tcPr>
                    </a:tc>
                    <a:extLst>
                      <a:ext uri="{0D108BD9-81ED-4DB2-BD59-A6C34878D82A}">
                        <a16:rowId xmlns:a16="http://schemas.microsoft.com/office/drawing/2014/main" val="2051837308"/>
                      </a:ext>
                    </a:extLst>
                  </a:tr>
                  <a:tr h="396240">
                    <a:tc>
                      <a:txBody>
                        <a:bodyPr/>
                        <a:lstStyle/>
                        <a:p>
                          <a:pPr algn="ctr"/>
                          <a:r>
                            <a:rPr lang="pt-BR" b="1" dirty="0"/>
                            <a:t>inst_60_11</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34197,33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37932,20 km</a:t>
                          </a:r>
                        </a:p>
                      </a:txBody>
                      <a:tcPr>
                        <a:solidFill>
                          <a:schemeClr val="bg1"/>
                        </a:solidFill>
                      </a:tcPr>
                    </a:tc>
                    <a:tc>
                      <a:txBody>
                        <a:bodyPr/>
                        <a:lstStyle/>
                        <a:p>
                          <a:endParaRPr lang="pt-BR"/>
                        </a:p>
                      </a:txBody>
                      <a:tcPr>
                        <a:blipFill>
                          <a:blip r:embed="rId3"/>
                          <a:stretch>
                            <a:fillRect l="-112465" t="-978462" r="-277" b="-126154"/>
                          </a:stretch>
                        </a:blipFill>
                      </a:tcPr>
                    </a:tc>
                    <a:extLst>
                      <a:ext uri="{0D108BD9-81ED-4DB2-BD59-A6C34878D82A}">
                        <a16:rowId xmlns:a16="http://schemas.microsoft.com/office/drawing/2014/main" val="4144299713"/>
                      </a:ext>
                    </a:extLst>
                  </a:tr>
                  <a:tr h="396240">
                    <a:tc>
                      <a:txBody>
                        <a:bodyPr/>
                        <a:lstStyle/>
                        <a:p>
                          <a:pPr algn="ctr"/>
                          <a:r>
                            <a:rPr lang="pt-BR" b="1" dirty="0"/>
                            <a:t>inst_60_12</a:t>
                          </a:r>
                        </a:p>
                      </a:txBody>
                      <a:tcPr>
                        <a:solidFill>
                          <a:schemeClr val="accent1">
                            <a:lumMod val="20000"/>
                            <a:lumOff val="80000"/>
                          </a:schemeClr>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28556,53 km</a:t>
                          </a:r>
                        </a:p>
                      </a:txBody>
                      <a:tcPr>
                        <a:solidFill>
                          <a:schemeClr val="bg1"/>
                        </a:solidFill>
                      </a:tcPr>
                    </a:tc>
                    <a:tc>
                      <a:txBody>
                        <a:bodyPr/>
                        <a:lstStyle/>
                        <a:p>
                          <a:pPr marL="0" algn="ctr" defTabSz="914400" rtl="0" eaLnBrk="1" latinLnBrk="0" hangingPunct="1"/>
                          <a:r>
                            <a:rPr lang="pt-BR" sz="2000" b="1" i="1" kern="1200" dirty="0">
                              <a:solidFill>
                                <a:schemeClr val="tx1"/>
                              </a:solidFill>
                              <a:latin typeface="Cambria Math" panose="02040503050406030204" pitchFamily="18" charset="0"/>
                              <a:ea typeface="Cambria Math" panose="02040503050406030204" pitchFamily="18" charset="0"/>
                              <a:cs typeface="+mn-cs"/>
                            </a:rPr>
                            <a:t>32046,64 km</a:t>
                          </a:r>
                        </a:p>
                      </a:txBody>
                      <a:tcPr>
                        <a:solidFill>
                          <a:schemeClr val="bg1"/>
                        </a:solidFill>
                      </a:tcPr>
                    </a:tc>
                    <a:tc>
                      <a:txBody>
                        <a:bodyPr/>
                        <a:lstStyle/>
                        <a:p>
                          <a:endParaRPr lang="pt-BR"/>
                        </a:p>
                      </a:txBody>
                      <a:tcPr>
                        <a:blipFill>
                          <a:blip r:embed="rId3"/>
                          <a:stretch>
                            <a:fillRect l="-112465" t="-1078462" r="-277" b="-26154"/>
                          </a:stretch>
                        </a:blipFill>
                      </a:tcPr>
                    </a:tc>
                    <a:extLst>
                      <a:ext uri="{0D108BD9-81ED-4DB2-BD59-A6C34878D82A}">
                        <a16:rowId xmlns:a16="http://schemas.microsoft.com/office/drawing/2014/main" val="3064014490"/>
                      </a:ext>
                    </a:extLst>
                  </a:tr>
                </a:tbl>
              </a:graphicData>
            </a:graphic>
          </p:graphicFrame>
        </mc:Fallback>
      </mc:AlternateContent>
      <p:sp>
        <p:nvSpPr>
          <p:cNvPr id="6" name="Title 1">
            <a:extLst>
              <a:ext uri="{FF2B5EF4-FFF2-40B4-BE49-F238E27FC236}">
                <a16:creationId xmlns:a16="http://schemas.microsoft.com/office/drawing/2014/main" id="{A9C4B53D-E766-B5EC-9CE8-56CA62C8F1FF}"/>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p:spTree>
    <p:extLst>
      <p:ext uri="{BB962C8B-B14F-4D97-AF65-F5344CB8AC3E}">
        <p14:creationId xmlns:p14="http://schemas.microsoft.com/office/powerpoint/2010/main" val="4262621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C4B53D-E766-B5EC-9CE8-56CA62C8F1FF}"/>
              </a:ext>
            </a:extLst>
          </p:cNvPr>
          <p:cNvSpPr txBox="1">
            <a:spLocks/>
          </p:cNvSpPr>
          <p:nvPr/>
        </p:nvSpPr>
        <p:spPr>
          <a:xfrm>
            <a:off x="677995" y="206053"/>
            <a:ext cx="10890929" cy="73739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dirty="0" err="1">
                <a:latin typeface="Baskerville Old Face"/>
              </a:rPr>
              <a:t>Apresentando</a:t>
            </a:r>
            <a:r>
              <a:rPr lang="en-US" dirty="0">
                <a:latin typeface="Baskerville Old Face"/>
              </a:rPr>
              <a:t> </a:t>
            </a:r>
            <a:r>
              <a:rPr lang="en-US" dirty="0" err="1">
                <a:latin typeface="Baskerville Old Face"/>
              </a:rPr>
              <a:t>os</a:t>
            </a:r>
            <a:r>
              <a:rPr lang="en-US" dirty="0">
                <a:latin typeface="Baskerville Old Face"/>
              </a:rPr>
              <a:t> </a:t>
            </a:r>
            <a:r>
              <a:rPr lang="en-US" dirty="0" err="1">
                <a:latin typeface="Baskerville Old Face"/>
              </a:rPr>
              <a:t>Resultados</a:t>
            </a:r>
            <a:endParaRPr lang="en-US" dirty="0"/>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AEB16C83-76DC-01F9-975F-F5E9D421804E}"/>
                  </a:ext>
                </a:extLst>
              </p:cNvPr>
              <p:cNvSpPr txBox="1"/>
              <p:nvPr/>
            </p:nvSpPr>
            <p:spPr>
              <a:xfrm>
                <a:off x="709125" y="1343608"/>
                <a:ext cx="10773748" cy="2805896"/>
              </a:xfrm>
              <a:prstGeom prst="rect">
                <a:avLst/>
              </a:prstGeom>
              <a:noFill/>
            </p:spPr>
            <p:txBody>
              <a:bodyPr wrap="square" rtlCol="0">
                <a:spAutoFit/>
              </a:bodyPr>
              <a:lstStyle/>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Podemos concluir com os resultados apresentados que, ao tentar aproximar as distâncias percorridas por cada um dos CDs, temos um aumento de em média </a:t>
                </a:r>
                <a14:m>
                  <m:oMath xmlns:m="http://schemas.openxmlformats.org/officeDocument/2006/math">
                    <m:r>
                      <a:rPr lang="pt-BR" sz="2800" b="0" i="1" smtClean="0">
                        <a:latin typeface="Cambria Math" panose="02040503050406030204" pitchFamily="18" charset="0"/>
                        <a:ea typeface="Cambria Math" panose="02040503050406030204" pitchFamily="18" charset="0"/>
                      </a:rPr>
                      <m:t>12,22%</m:t>
                    </m:r>
                  </m:oMath>
                </a14:m>
                <a:r>
                  <a:rPr lang="pt-BR" sz="2800" dirty="0">
                    <a:latin typeface="Cambria Math" panose="02040503050406030204" pitchFamily="18" charset="0"/>
                    <a:ea typeface="Cambria Math" panose="02040503050406030204" pitchFamily="18" charset="0"/>
                  </a:rPr>
                  <a:t> de distância total percorrida por todos os CDs</a:t>
                </a:r>
              </a:p>
              <a:p>
                <a:pPr marL="457200" indent="-457200">
                  <a:spcBef>
                    <a:spcPts val="1000"/>
                  </a:spcBef>
                  <a:buFont typeface="Arial" panose="020B0604020202020204" pitchFamily="34" charset="0"/>
                  <a:buChar char="•"/>
                </a:pPr>
                <a:r>
                  <a:rPr lang="pt-BR" sz="2800" dirty="0">
                    <a:latin typeface="Cambria Math" panose="02040503050406030204" pitchFamily="18" charset="0"/>
                    <a:ea typeface="Cambria Math" panose="02040503050406030204" pitchFamily="18" charset="0"/>
                  </a:rPr>
                  <a:t>Além disso, temos um aumento considerável no tempo de execução do algoritmo</a:t>
                </a:r>
              </a:p>
            </p:txBody>
          </p:sp>
        </mc:Choice>
        <mc:Fallback>
          <p:sp>
            <p:nvSpPr>
              <p:cNvPr id="3" name="CaixaDeTexto 2">
                <a:extLst>
                  <a:ext uri="{FF2B5EF4-FFF2-40B4-BE49-F238E27FC236}">
                    <a16:creationId xmlns:a16="http://schemas.microsoft.com/office/drawing/2014/main" id="{AEB16C83-76DC-01F9-975F-F5E9D421804E}"/>
                  </a:ext>
                </a:extLst>
              </p:cNvPr>
              <p:cNvSpPr txBox="1">
                <a:spLocks noRot="1" noChangeAspect="1" noMove="1" noResize="1" noEditPoints="1" noAdjustHandles="1" noChangeArrowheads="1" noChangeShapeType="1" noTextEdit="1"/>
              </p:cNvSpPr>
              <p:nvPr/>
            </p:nvSpPr>
            <p:spPr>
              <a:xfrm>
                <a:off x="709125" y="1343608"/>
                <a:ext cx="10773748" cy="2805896"/>
              </a:xfrm>
              <a:prstGeom prst="rect">
                <a:avLst/>
              </a:prstGeom>
              <a:blipFill>
                <a:blip r:embed="rId3"/>
                <a:stretch>
                  <a:fillRect l="-1018" t="-2169" b="-4989"/>
                </a:stretch>
              </a:blipFill>
            </p:spPr>
            <p:txBody>
              <a:bodyPr/>
              <a:lstStyle/>
              <a:p>
                <a:r>
                  <a:rPr lang="pt-BR">
                    <a:noFill/>
                  </a:rPr>
                  <a:t> </a:t>
                </a:r>
              </a:p>
            </p:txBody>
          </p:sp>
        </mc:Fallback>
      </mc:AlternateContent>
    </p:spTree>
    <p:extLst>
      <p:ext uri="{BB962C8B-B14F-4D97-AF65-F5344CB8AC3E}">
        <p14:creationId xmlns:p14="http://schemas.microsoft.com/office/powerpoint/2010/main" val="3766431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minhão na estrada na zona rural">
            <a:extLst>
              <a:ext uri="{FF2B5EF4-FFF2-40B4-BE49-F238E27FC236}">
                <a16:creationId xmlns:a16="http://schemas.microsoft.com/office/drawing/2014/main" id="{A5D9BF41-BB65-A6EE-6993-7E94CE076794}"/>
              </a:ext>
            </a:extLst>
          </p:cNvPr>
          <p:cNvPicPr>
            <a:picLocks noChangeAspect="1"/>
          </p:cNvPicPr>
          <p:nvPr/>
        </p:nvPicPr>
        <p:blipFill rotWithShape="1">
          <a:blip r:embed="rId2">
            <a:extLst>
              <a:ext uri="{28A0092B-C50C-407E-A947-70E740481C1C}">
                <a14:useLocalDpi xmlns:a14="http://schemas.microsoft.com/office/drawing/2010/main" val="0"/>
              </a:ext>
            </a:extLst>
          </a:blip>
          <a:srcRect b="19643"/>
          <a:stretch/>
        </p:blipFill>
        <p:spPr>
          <a:xfrm>
            <a:off x="20" y="10"/>
            <a:ext cx="12191979" cy="6857989"/>
          </a:xfrm>
          <a:prstGeom prst="rect">
            <a:avLst/>
          </a:prstGeom>
        </p:spPr>
      </p:pic>
      <p:sp>
        <p:nvSpPr>
          <p:cNvPr id="21" name="Nuvem 20">
            <a:extLst>
              <a:ext uri="{FF2B5EF4-FFF2-40B4-BE49-F238E27FC236}">
                <a16:creationId xmlns:a16="http://schemas.microsoft.com/office/drawing/2014/main" id="{1043D027-AE6A-5FD9-6EC1-F761EE0DBA7C}"/>
              </a:ext>
            </a:extLst>
          </p:cNvPr>
          <p:cNvSpPr/>
          <p:nvPr/>
        </p:nvSpPr>
        <p:spPr>
          <a:xfrm rot="20856724">
            <a:off x="-1814103" y="-2030276"/>
            <a:ext cx="9801315" cy="5350656"/>
          </a:xfrm>
          <a:prstGeom prst="cloud">
            <a:avLst/>
          </a:prstGeom>
          <a:solidFill>
            <a:schemeClr val="bg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97D8C23E-581F-8E98-D814-2113F7A08A51}"/>
              </a:ext>
            </a:extLst>
          </p:cNvPr>
          <p:cNvSpPr>
            <a:spLocks noGrp="1"/>
          </p:cNvSpPr>
          <p:nvPr>
            <p:ph type="title"/>
          </p:nvPr>
        </p:nvSpPr>
        <p:spPr>
          <a:xfrm>
            <a:off x="548933" y="315858"/>
            <a:ext cx="4023360" cy="1950014"/>
          </a:xfrm>
        </p:spPr>
        <p:txBody>
          <a:bodyPr vert="horz" lIns="91440" tIns="45720" rIns="91440" bIns="45720" rtlCol="0" anchor="ctr">
            <a:normAutofit/>
          </a:bodyPr>
          <a:lstStyle/>
          <a:p>
            <a:pPr algn="ctr"/>
            <a:r>
              <a:rPr lang="en-US" sz="5400" b="1" kern="1200" dirty="0">
                <a:latin typeface="Cambria Math" panose="02040503050406030204" pitchFamily="18" charset="0"/>
                <a:ea typeface="Cambria Math" panose="02040503050406030204" pitchFamily="18" charset="0"/>
              </a:rPr>
              <a:t>FIM</a:t>
            </a:r>
          </a:p>
        </p:txBody>
      </p:sp>
      <p:grpSp>
        <p:nvGrpSpPr>
          <p:cNvPr id="14" name="Agrupar 13">
            <a:extLst>
              <a:ext uri="{FF2B5EF4-FFF2-40B4-BE49-F238E27FC236}">
                <a16:creationId xmlns:a16="http://schemas.microsoft.com/office/drawing/2014/main" id="{5E4E4EA7-E4BF-D741-A9A9-E81B6119EA42}"/>
              </a:ext>
            </a:extLst>
          </p:cNvPr>
          <p:cNvGrpSpPr/>
          <p:nvPr/>
        </p:nvGrpSpPr>
        <p:grpSpPr>
          <a:xfrm>
            <a:off x="3546392" y="4182662"/>
            <a:ext cx="9801315" cy="5350656"/>
            <a:chOff x="3546392" y="3962821"/>
            <a:chExt cx="9801315" cy="5350656"/>
          </a:xfrm>
        </p:grpSpPr>
        <p:sp>
          <p:nvSpPr>
            <p:cNvPr id="4" name="Nuvem 3">
              <a:extLst>
                <a:ext uri="{FF2B5EF4-FFF2-40B4-BE49-F238E27FC236}">
                  <a16:creationId xmlns:a16="http://schemas.microsoft.com/office/drawing/2014/main" id="{6AD413C5-2C91-1041-14CD-9DF340101719}"/>
                </a:ext>
              </a:extLst>
            </p:cNvPr>
            <p:cNvSpPr/>
            <p:nvPr/>
          </p:nvSpPr>
          <p:spPr>
            <a:xfrm rot="20856724">
              <a:off x="3546392" y="3962821"/>
              <a:ext cx="9801315" cy="5350656"/>
            </a:xfrm>
            <a:prstGeom prst="cloud">
              <a:avLst/>
            </a:prstGeom>
            <a:solidFill>
              <a:schemeClr val="bg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CA103502-CE55-1812-832B-19CC8DD84EEB}"/>
                </a:ext>
              </a:extLst>
            </p:cNvPr>
            <p:cNvSpPr txBox="1"/>
            <p:nvPr/>
          </p:nvSpPr>
          <p:spPr>
            <a:xfrm>
              <a:off x="8543109" y="4047818"/>
              <a:ext cx="1979928" cy="523220"/>
            </a:xfrm>
            <a:prstGeom prst="rect">
              <a:avLst/>
            </a:prstGeom>
            <a:noFill/>
          </p:spPr>
          <p:txBody>
            <a:bodyPr wrap="square" rtlCol="0">
              <a:spAutoFit/>
            </a:bodyPr>
            <a:lstStyle/>
            <a:p>
              <a:r>
                <a:rPr lang="pt-BR" sz="2800" b="1" dirty="0">
                  <a:latin typeface="Cambria Math" panose="02040503050406030204" pitchFamily="18" charset="0"/>
                  <a:ea typeface="Cambria Math" panose="02040503050406030204" pitchFamily="18" charset="0"/>
                </a:rPr>
                <a:t>GRUPO 1</a:t>
              </a:r>
            </a:p>
          </p:txBody>
        </p:sp>
        <p:sp>
          <p:nvSpPr>
            <p:cNvPr id="8" name="CaixaDeTexto 7">
              <a:extLst>
                <a:ext uri="{FF2B5EF4-FFF2-40B4-BE49-F238E27FC236}">
                  <a16:creationId xmlns:a16="http://schemas.microsoft.com/office/drawing/2014/main" id="{6AC622AD-BE78-0DA9-9D78-724E89C7DFAB}"/>
                </a:ext>
              </a:extLst>
            </p:cNvPr>
            <p:cNvSpPr txBox="1"/>
            <p:nvPr/>
          </p:nvSpPr>
          <p:spPr>
            <a:xfrm>
              <a:off x="6547516" y="4998584"/>
              <a:ext cx="2445656" cy="1323439"/>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Gabriel Diogo</a:t>
              </a:r>
            </a:p>
            <a:p>
              <a:r>
                <a:rPr lang="pt-BR" sz="2000" dirty="0">
                  <a:latin typeface="Cambria Math" panose="02040503050406030204" pitchFamily="18" charset="0"/>
                  <a:ea typeface="Cambria Math" panose="02040503050406030204" pitchFamily="18" charset="0"/>
                </a:rPr>
                <a:t>Gabriel Lourenço</a:t>
              </a:r>
            </a:p>
            <a:p>
              <a:r>
                <a:rPr lang="pt-BR" sz="2000" dirty="0">
                  <a:latin typeface="Cambria Math" panose="02040503050406030204" pitchFamily="18" charset="0"/>
                  <a:ea typeface="Cambria Math" panose="02040503050406030204" pitchFamily="18" charset="0"/>
                </a:rPr>
                <a:t>Guilherme Francisco</a:t>
              </a:r>
            </a:p>
            <a:p>
              <a:endParaRPr lang="pt-BR" sz="2000" dirty="0">
                <a:latin typeface="Cambria Math" panose="02040503050406030204" pitchFamily="18" charset="0"/>
                <a:ea typeface="Cambria Math" panose="02040503050406030204" pitchFamily="18" charset="0"/>
              </a:endParaRPr>
            </a:p>
          </p:txBody>
        </p:sp>
        <p:sp>
          <p:nvSpPr>
            <p:cNvPr id="12" name="CaixaDeTexto 11">
              <a:extLst>
                <a:ext uri="{FF2B5EF4-FFF2-40B4-BE49-F238E27FC236}">
                  <a16:creationId xmlns:a16="http://schemas.microsoft.com/office/drawing/2014/main" id="{8588F73A-FB9F-DF23-89B2-83B59E7FAB2D}"/>
                </a:ext>
              </a:extLst>
            </p:cNvPr>
            <p:cNvSpPr txBox="1"/>
            <p:nvPr/>
          </p:nvSpPr>
          <p:spPr>
            <a:xfrm>
              <a:off x="9443235" y="4998584"/>
              <a:ext cx="2445656" cy="1631216"/>
            </a:xfrm>
            <a:prstGeom prst="rect">
              <a:avLst/>
            </a:prstGeom>
            <a:noFill/>
          </p:spPr>
          <p:txBody>
            <a:bodyPr wrap="square" rtlCol="0">
              <a:spAutoFit/>
            </a:bodyPr>
            <a:lstStyle/>
            <a:p>
              <a:r>
                <a:rPr lang="pt-BR" sz="2000" dirty="0">
                  <a:latin typeface="Cambria Math" panose="02040503050406030204" pitchFamily="18" charset="0"/>
                  <a:ea typeface="Cambria Math" panose="02040503050406030204" pitchFamily="18" charset="0"/>
                </a:rPr>
                <a:t>Leonardo Testa</a:t>
              </a:r>
            </a:p>
            <a:p>
              <a:r>
                <a:rPr lang="pt-BR" sz="2000" dirty="0" err="1">
                  <a:latin typeface="Cambria Math" panose="02040503050406030204" pitchFamily="18" charset="0"/>
                  <a:ea typeface="Cambria Math" panose="02040503050406030204" pitchFamily="18" charset="0"/>
                </a:rPr>
                <a:t>Luis</a:t>
              </a:r>
              <a:r>
                <a:rPr lang="pt-BR" sz="2000" dirty="0">
                  <a:latin typeface="Cambria Math" panose="02040503050406030204" pitchFamily="18" charset="0"/>
                  <a:ea typeface="Cambria Math" panose="02040503050406030204" pitchFamily="18" charset="0"/>
                </a:rPr>
                <a:t> Felipe</a:t>
              </a:r>
            </a:p>
            <a:p>
              <a:r>
                <a:rPr lang="pt-BR" sz="2000" dirty="0">
                  <a:latin typeface="Cambria Math" panose="02040503050406030204" pitchFamily="18" charset="0"/>
                  <a:ea typeface="Cambria Math" panose="02040503050406030204" pitchFamily="18" charset="0"/>
                </a:rPr>
                <a:t>Ronald V. Silva</a:t>
              </a:r>
            </a:p>
            <a:p>
              <a:endParaRPr lang="pt-BR" sz="2000" dirty="0">
                <a:latin typeface="Cambria Math" panose="02040503050406030204" pitchFamily="18" charset="0"/>
                <a:ea typeface="Cambria Math" panose="02040503050406030204" pitchFamily="18" charset="0"/>
              </a:endParaRPr>
            </a:p>
            <a:p>
              <a:endParaRPr lang="pt-BR" sz="2000" dirty="0">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4169619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2338076"/>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rPr>
                  <a:t>Localidades (cidades/regiões)</a:t>
                </a:r>
              </a:p>
              <a:p>
                <a:endParaRPr lang="pt-BR" sz="240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a:latin typeface="Cambria Math" panose="02040503050406030204" pitchFamily="18" charset="0"/>
                    <a:ea typeface="Cambria Math" panose="02040503050406030204" pitchFamily="18" charset="0"/>
                  </a:rPr>
                  <a:t>    </a:t>
                </a:r>
                <a:r>
                  <a:rPr lang="pt-BR" sz="240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br>
                  <a:rPr lang="pt-BR" sz="2400">
                    <a:latin typeface="Cambria Math" panose="02040503050406030204" pitchFamily="18" charset="0"/>
                    <a:ea typeface="Cambria Math" panose="02040503050406030204" pitchFamily="18" charset="0"/>
                    <a:sym typeface="Wingdings" panose="05000000000000000000" pitchFamily="2" charset="2"/>
                  </a:rPr>
                </a:b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a:latin typeface="Cambria Math" panose="02040503050406030204" pitchFamily="18" charset="0"/>
                    <a:ea typeface="Cambria Math" panose="02040503050406030204" pitchFamily="18" charset="0"/>
                    <a:sym typeface="Wingdings" panose="05000000000000000000" pitchFamily="2" charset="2"/>
                  </a:rPr>
                  <a:t>     Número estimado de entregas da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oMath>
                </a14:m>
                <a:r>
                  <a:rPr lang="pt-BR" sz="2400" b="1">
                    <a:latin typeface="Cambria Math" panose="02040503050406030204" pitchFamily="18" charset="0"/>
                    <a:ea typeface="Cambria Math" panose="02040503050406030204" pitchFamily="18" charset="0"/>
                    <a:sym typeface="Wingdings" panose="05000000000000000000" pitchFamily="2" charset="2"/>
                  </a:rPr>
                  <a:t> </a:t>
                </a:r>
              </a:p>
              <a:p>
                <a:r>
                  <a:rPr lang="pt-BR" sz="2400" b="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a:latin typeface="Cambria Math" panose="02040503050406030204" pitchFamily="18" charset="0"/>
                  <a:ea typeface="Cambria Math" panose="02040503050406030204" pitchFamily="18" charset="0"/>
                  <a:sym typeface="Wingdings" panose="05000000000000000000" pitchFamily="2" charset="2"/>
                </a:endParaRPr>
              </a:p>
            </p:txBody>
          </p:sp>
        </mc:Choice>
        <mc:Fallback xmlns="">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2338076"/>
              </a:xfrm>
              <a:prstGeom prst="rect">
                <a:avLst/>
              </a:prstGeom>
              <a:blipFill>
                <a:blip r:embed="rId3"/>
                <a:stretch>
                  <a:fillRect l="-186" t="-2089" b="-2611"/>
                </a:stretch>
              </a:blipFill>
            </p:spPr>
            <p:txBody>
              <a:bodyPr/>
              <a:lstStyle/>
              <a:p>
                <a:r>
                  <a:rPr lang="en-US">
                    <a:noFill/>
                  </a:rPr>
                  <a:t> </a:t>
                </a:r>
              </a:p>
            </p:txBody>
          </p:sp>
        </mc:Fallback>
      </mc:AlternateContent>
    </p:spTree>
    <p:extLst>
      <p:ext uri="{BB962C8B-B14F-4D97-AF65-F5344CB8AC3E}">
        <p14:creationId xmlns:p14="http://schemas.microsoft.com/office/powerpoint/2010/main" val="100811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3076740"/>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dirty="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rPr>
                  <a:t>Localidades (cidades/regiões)</a:t>
                </a:r>
              </a:p>
              <a:p>
                <a:endParaRPr lang="pt-BR" sz="2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br>
                  <a:rPr lang="pt-BR" sz="2400" dirty="0">
                    <a:latin typeface="Cambria Math" panose="02040503050406030204" pitchFamily="18" charset="0"/>
                    <a:ea typeface="Cambria Math" panose="02040503050406030204" pitchFamily="18" charset="0"/>
                    <a:sym typeface="Wingdings" panose="05000000000000000000" pitchFamily="2" charset="2"/>
                  </a:rPr>
                </a:b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Número estimado de entregas na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b="1" i="0" dirty="0"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1" dirty="0">
                  <a:latin typeface="Cambria Math" panose="02040503050406030204" pitchFamily="18" charset="0"/>
                  <a:ea typeface="Cambria Math" panose="02040503050406030204" pitchFamily="18" charset="0"/>
                  <a:sym typeface="Wingdings" panose="05000000000000000000" pitchFamily="2" charset="2"/>
                </a:endParaRPr>
              </a:p>
              <a:p>
                <a:r>
                  <a:rPr lang="pt-BR" sz="2400"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𝑥</m:t>
                    </m:r>
                    <m:r>
                      <a:rPr lang="pt-BR" sz="2400" i="1">
                        <a:latin typeface="Cambria Math" panose="02040503050406030204" pitchFamily="18" charset="0"/>
                        <a:ea typeface="Cambria Math" panose="02040503050406030204" pitchFamily="18" charset="0"/>
                        <a:sym typeface="Wingdings" panose="05000000000000000000" pitchFamily="2" charset="2"/>
                      </a:rPr>
                      <m:t>, </m:t>
                    </m:r>
                    <m:r>
                      <a:rPr lang="pt-BR" sz="2400" i="1">
                        <a:latin typeface="Cambria Math" panose="02040503050406030204" pitchFamily="18" charset="0"/>
                        <a:ea typeface="Cambria Math" panose="02040503050406030204" pitchFamily="18" charset="0"/>
                        <a:sym typeface="Wingdings" panose="05000000000000000000" pitchFamily="2" charset="2"/>
                      </a:rPr>
                      <m:t>𝑦</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i="1">
                        <a:latin typeface="Cambria Math" panose="02040503050406030204" pitchFamily="18" charset="0"/>
                        <a:ea typeface="Cambria Math" panose="02040503050406030204" pitchFamily="18" charset="0"/>
                        <a:sym typeface="Wingdings" panose="05000000000000000000" pitchFamily="2" charset="2"/>
                      </a:rPr>
                      <m:t>,</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dirty="0" smtClean="0">
                        <a:latin typeface="Cambria Math" panose="02040503050406030204" pitchFamily="18" charset="0"/>
                        <a:ea typeface="Cambria Math" panose="02040503050406030204" pitchFamily="18" charset="0"/>
                        <a:sym typeface="Wingdings" panose="05000000000000000000" pitchFamily="2" charset="2"/>
                      </a:rPr>
                      <m:t>𝑗</m:t>
                    </m:r>
                    <m:r>
                      <a:rPr lang="pt-BR" sz="2400" i="1" dirty="0" smtClean="0">
                        <a:latin typeface="Cambria Math" panose="02040503050406030204" pitchFamily="18" charset="0"/>
                        <a:ea typeface="Cambria Math" panose="02040503050406030204" pitchFamily="18" charset="0"/>
                        <a:sym typeface="Wingdings" panose="05000000000000000000" pitchFamily="2" charset="2"/>
                      </a:rPr>
                      <m:t>=1,…,</m:t>
                    </m:r>
                    <m:r>
                      <a:rPr lang="pt-BR" sz="2400" i="1" dirty="0"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3076740"/>
              </a:xfrm>
              <a:prstGeom prst="rect">
                <a:avLst/>
              </a:prstGeom>
              <a:blipFill>
                <a:blip r:embed="rId2"/>
                <a:stretch>
                  <a:fillRect l="-186" t="-1587" b="-2976"/>
                </a:stretch>
              </a:blipFill>
            </p:spPr>
            <p:txBody>
              <a:bodyPr/>
              <a:lstStyle/>
              <a:p>
                <a:r>
                  <a:rPr lang="pt-BR">
                    <a:noFill/>
                  </a:rPr>
                  <a:t> </a:t>
                </a:r>
              </a:p>
            </p:txBody>
          </p:sp>
        </mc:Fallback>
      </mc:AlternateContent>
    </p:spTree>
    <p:extLst>
      <p:ext uri="{BB962C8B-B14F-4D97-AF65-F5344CB8AC3E}">
        <p14:creationId xmlns:p14="http://schemas.microsoft.com/office/powerpoint/2010/main" val="397308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B0019A-64C2-4EF7-B34C-7DCA6D6A3859}"/>
              </a:ext>
            </a:extLst>
          </p:cNvPr>
          <p:cNvSpPr txBox="1">
            <a:spLocks/>
          </p:cNvSpPr>
          <p:nvPr/>
        </p:nvSpPr>
        <p:spPr>
          <a:xfrm>
            <a:off x="650535" y="410548"/>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err="1">
                <a:latin typeface="Baskerville Old Face"/>
              </a:rPr>
              <a:t>Analizando</a:t>
            </a:r>
            <a:r>
              <a:rPr lang="en-US">
                <a:latin typeface="Baskerville Old Face"/>
              </a:rPr>
              <a:t> o </a:t>
            </a:r>
            <a:r>
              <a:rPr lang="en-US" err="1">
                <a:latin typeface="Baskerville Old Face"/>
              </a:rPr>
              <a:t>problema</a:t>
            </a:r>
            <a:endParaRPr lang="en-US"/>
          </a:p>
        </p:txBody>
      </p:sp>
      <p:sp>
        <p:nvSpPr>
          <p:cNvPr id="7" name="CaixaDeTexto 6">
            <a:extLst>
              <a:ext uri="{FF2B5EF4-FFF2-40B4-BE49-F238E27FC236}">
                <a16:creationId xmlns:a16="http://schemas.microsoft.com/office/drawing/2014/main" id="{917C6E18-9352-82FF-1459-FC6DFF10EC12}"/>
              </a:ext>
            </a:extLst>
          </p:cNvPr>
          <p:cNvSpPr txBox="1"/>
          <p:nvPr/>
        </p:nvSpPr>
        <p:spPr>
          <a:xfrm>
            <a:off x="4218699" y="984608"/>
            <a:ext cx="3754600" cy="523220"/>
          </a:xfrm>
          <a:prstGeom prst="rect">
            <a:avLst/>
          </a:prstGeom>
          <a:noFill/>
        </p:spPr>
        <p:txBody>
          <a:bodyPr wrap="square" rtlCol="0">
            <a:spAutoFit/>
          </a:bodyPr>
          <a:lstStyle/>
          <a:p>
            <a:r>
              <a:rPr lang="pt-BR" sz="2800" b="1">
                <a:latin typeface="Baskerville Old Face" panose="02020602080505020303" pitchFamily="18" charset="0"/>
                <a:ea typeface="Cambria Math" panose="02040503050406030204" pitchFamily="18" charset="0"/>
              </a:rPr>
              <a:t>Identificando parâmetros</a:t>
            </a:r>
          </a:p>
        </p:txBody>
      </p:sp>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8D326380-F8C1-93C7-C3A9-B74CC11D2D61}"/>
                  </a:ext>
                </a:extLst>
              </p:cNvPr>
              <p:cNvSpPr txBox="1"/>
              <p:nvPr/>
            </p:nvSpPr>
            <p:spPr>
              <a:xfrm>
                <a:off x="998375" y="1735854"/>
                <a:ext cx="9815805" cy="4244239"/>
              </a:xfrm>
              <a:prstGeom prst="rect">
                <a:avLst/>
              </a:prstGeom>
              <a:noFill/>
            </p:spPr>
            <p:txBody>
              <a:bodyPr wrap="square" rtlCol="0">
                <a:spAutoFit/>
              </a:bodyPr>
              <a:lstStyle/>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𝒏</m:t>
                    </m:r>
                  </m:oMath>
                </a14:m>
                <a:r>
                  <a:rPr lang="pt-BR" sz="2400" dirty="0">
                    <a:latin typeface="Cambria Math" panose="02040503050406030204" pitchFamily="18" charset="0"/>
                    <a:ea typeface="Cambria Math" panose="02040503050406030204" pitchFamily="18" charset="0"/>
                  </a:rPr>
                  <a:t>  Centros de Distribuição</a:t>
                </a:r>
              </a:p>
              <a:p>
                <a14:m>
                  <m:oMath xmlns:m="http://schemas.openxmlformats.org/officeDocument/2006/math">
                    <m:r>
                      <a:rPr lang="pt-BR" sz="2400" b="1" i="1" dirty="0" smtClean="0">
                        <a:latin typeface="Cambria Math" panose="02040503050406030204" pitchFamily="18" charset="0"/>
                        <a:ea typeface="Cambria Math" panose="02040503050406030204" pitchFamily="18" charset="0"/>
                      </a:rPr>
                      <m:t>𝒎</m:t>
                    </m:r>
                  </m:oMath>
                </a14:m>
                <a:r>
                  <a:rPr lang="pt-BR" sz="2400" b="1"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rPr>
                  <a:t>Localidades (cidades/regiões)</a:t>
                </a:r>
              </a:p>
              <a:p>
                <a:endParaRPr lang="pt-BR" sz="2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rPr>
                        </m:ctrlPr>
                      </m:sSubPr>
                      <m:e>
                        <m:r>
                          <a:rPr lang="pt-BR" sz="2400" b="0" i="1" smtClean="0">
                            <a:latin typeface="Cambria Math" panose="02040503050406030204" pitchFamily="18" charset="0"/>
                            <a:ea typeface="Cambria Math" panose="02040503050406030204" pitchFamily="18" charset="0"/>
                          </a:rPr>
                          <m:t>𝐶</m:t>
                        </m:r>
                      </m:e>
                      <m:sub>
                        <m:r>
                          <a:rPr lang="pt-BR" sz="2400" b="0" i="1" smtClean="0">
                            <a:latin typeface="Cambria Math" panose="02040503050406030204" pitchFamily="18" charset="0"/>
                            <a:ea typeface="Cambria Math" panose="02040503050406030204" pitchFamily="18" charset="0"/>
                          </a:rPr>
                          <m:t>𝑖</m:t>
                        </m:r>
                      </m:sub>
                    </m:sSub>
                  </m:oMath>
                </a14:m>
                <a:r>
                  <a:rPr lang="pt-BR" sz="2400" dirty="0">
                    <a:latin typeface="Cambria Math" panose="02040503050406030204" pitchFamily="18" charset="0"/>
                    <a:ea typeface="Cambria Math" panose="02040503050406030204" pitchFamily="18" charset="0"/>
                  </a:rPr>
                  <a:t>    </a:t>
                </a:r>
                <a:r>
                  <a:rPr lang="pt-BR" sz="2400" dirty="0">
                    <a:latin typeface="Cambria Math" panose="02040503050406030204" pitchFamily="18" charset="0"/>
                    <a:ea typeface="Cambria Math" panose="02040503050406030204" pitchFamily="18" charset="0"/>
                    <a:sym typeface="Wingdings" panose="05000000000000000000" pitchFamily="2" charset="2"/>
                  </a:rPr>
                  <a:t> Localidade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𝒊</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que pode ser Centro de Distribuição ( Conjunto C )</a:t>
                </a:r>
                <a:br>
                  <a:rPr lang="pt-BR" sz="2400" dirty="0">
                    <a:latin typeface="Cambria Math" panose="02040503050406030204" pitchFamily="18" charset="0"/>
                    <a:ea typeface="Cambria Math" panose="02040503050406030204" pitchFamily="18" charset="0"/>
                    <a:sym typeface="Wingdings" panose="05000000000000000000" pitchFamily="2" charset="2"/>
                  </a:rPr>
                </a:br>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𝐸</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Número estimado de entregas na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b="1" i="0" dirty="0"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1" dirty="0">
                  <a:latin typeface="Cambria Math" panose="02040503050406030204" pitchFamily="18" charset="0"/>
                  <a:ea typeface="Cambria Math" panose="02040503050406030204" pitchFamily="18" charset="0"/>
                  <a:sym typeface="Wingdings" panose="05000000000000000000" pitchFamily="2" charset="2"/>
                </a:endParaRPr>
              </a:p>
              <a:p>
                <a:r>
                  <a:rPr lang="pt-BR" sz="2400"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𝑃</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Coordenada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𝑥</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𝑦</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da cidade </a:t>
                </a:r>
                <a14:m>
                  <m:oMath xmlns:m="http://schemas.openxmlformats.org/officeDocument/2006/math">
                    <m:r>
                      <a:rPr lang="pt-BR" sz="2400" b="1" i="1" dirty="0" smtClean="0">
                        <a:latin typeface="Cambria Math" panose="02040503050406030204" pitchFamily="18" charset="0"/>
                        <a:ea typeface="Cambria Math" panose="02040503050406030204" pitchFamily="18" charset="0"/>
                        <a:sym typeface="Wingdings" panose="05000000000000000000" pitchFamily="2" charset="2"/>
                      </a:rPr>
                      <m:t>𝒋</m:t>
                    </m:r>
                    <m:r>
                      <a:rPr lang="pt-BR" sz="2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sz="2400" b="0" dirty="0">
                  <a:latin typeface="Cambria Math" panose="02040503050406030204" pitchFamily="18" charset="0"/>
                  <a:ea typeface="Cambria Math" panose="02040503050406030204" pitchFamily="18" charset="0"/>
                  <a:sym typeface="Wingdings" panose="05000000000000000000" pitchFamily="2" charset="2"/>
                </a:endParaRPr>
              </a:p>
              <a:p>
                <a:r>
                  <a:rPr lang="pt-BR" sz="2400" b="1"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r>
                      <a:rPr lang="pt-BR" sz="2400" b="0" i="1" smtClean="0">
                        <a:latin typeface="Cambria Math" panose="02040503050406030204" pitchFamily="18" charset="0"/>
                        <a:ea typeface="Cambria Math" panose="02040503050406030204" pitchFamily="18" charset="0"/>
                        <a:sym typeface="Wingdings" panose="05000000000000000000" pitchFamily="2" charset="2"/>
                      </a:rPr>
                      <m:t>=1,…,</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i="1" dirty="0">
                  <a:latin typeface="Cambria Math" panose="02040503050406030204" pitchFamily="18" charset="0"/>
                  <a:ea typeface="Cambria Math" panose="02040503050406030204" pitchFamily="18" charset="0"/>
                  <a:sym typeface="Wingdings" panose="05000000000000000000" pitchFamily="2" charset="2"/>
                </a:endParaRPr>
              </a:p>
              <a:p>
                <a14:m>
                  <m:oMath xmlns:m="http://schemas.openxmlformats.org/officeDocument/2006/math">
                    <m:sSub>
                      <m:sSubPr>
                        <m:ctrlPr>
                          <a:rPr lang="pt-BR" sz="24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pt-BR" sz="2400" b="0" i="1" smtClean="0">
                            <a:latin typeface="Cambria Math" panose="02040503050406030204" pitchFamily="18" charset="0"/>
                            <a:ea typeface="Cambria Math" panose="02040503050406030204" pitchFamily="18" charset="0"/>
                            <a:sym typeface="Wingdings" panose="05000000000000000000" pitchFamily="2" charset="2"/>
                          </a:rPr>
                          <m:t>𝐷</m:t>
                        </m:r>
                      </m:e>
                      <m:sub>
                        <m:r>
                          <a:rPr lang="pt-BR" sz="2400" b="0" i="1" smtClean="0">
                            <a:latin typeface="Cambria Math" panose="02040503050406030204" pitchFamily="18" charset="0"/>
                            <a:ea typeface="Cambria Math" panose="02040503050406030204" pitchFamily="18" charset="0"/>
                            <a:sym typeface="Wingdings" panose="05000000000000000000" pitchFamily="2" charset="2"/>
                          </a:rPr>
                          <m:t>𝑖</m:t>
                        </m:r>
                        <m:r>
                          <a:rPr lang="pt-BR" sz="2400" b="0" i="1" smtClean="0">
                            <a:latin typeface="Cambria Math" panose="02040503050406030204" pitchFamily="18" charset="0"/>
                            <a:ea typeface="Cambria Math" panose="02040503050406030204" pitchFamily="18" charset="0"/>
                            <a:sym typeface="Wingdings" panose="05000000000000000000" pitchFamily="2" charset="2"/>
                          </a:rPr>
                          <m:t>,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𝑗</m:t>
                        </m:r>
                      </m:sub>
                    </m:sSub>
                  </m:oMath>
                </a14:m>
                <a:r>
                  <a:rPr lang="pt-BR" sz="2400" dirty="0">
                    <a:latin typeface="Cambria Math" panose="02040503050406030204" pitchFamily="18" charset="0"/>
                    <a:ea typeface="Cambria Math" panose="02040503050406030204" pitchFamily="18" charset="0"/>
                    <a:sym typeface="Wingdings" panose="05000000000000000000" pitchFamily="2" charset="2"/>
                  </a:rPr>
                  <a:t>  Distância da cidade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𝒊</m:t>
                    </m:r>
                  </m:oMath>
                </a14:m>
                <a:r>
                  <a:rPr lang="pt-BR" sz="2400" b="1" dirty="0">
                    <a:latin typeface="Cambria Math" panose="02040503050406030204" pitchFamily="18" charset="0"/>
                    <a:ea typeface="Cambria Math" panose="02040503050406030204" pitchFamily="18" charset="0"/>
                    <a:sym typeface="Wingdings" panose="05000000000000000000" pitchFamily="2" charset="2"/>
                  </a:rPr>
                  <a:t> </a:t>
                </a:r>
                <a:r>
                  <a:rPr lang="pt-BR" sz="2400" dirty="0">
                    <a:latin typeface="Cambria Math" panose="02040503050406030204" pitchFamily="18" charset="0"/>
                    <a:ea typeface="Cambria Math" panose="02040503050406030204" pitchFamily="18" charset="0"/>
                    <a:sym typeface="Wingdings" panose="05000000000000000000" pitchFamily="2" charset="2"/>
                  </a:rPr>
                  <a:t>para o centro </a:t>
                </a:r>
                <a14:m>
                  <m:oMath xmlns:m="http://schemas.openxmlformats.org/officeDocument/2006/math">
                    <m:r>
                      <a:rPr lang="pt-BR" sz="2400" b="1" i="1">
                        <a:latin typeface="Cambria Math" panose="02040503050406030204" pitchFamily="18" charset="0"/>
                        <a:ea typeface="Cambria Math" panose="02040503050406030204" pitchFamily="18" charset="0"/>
                        <a:sym typeface="Wingdings" panose="05000000000000000000" pitchFamily="2" charset="2"/>
                      </a:rPr>
                      <m:t>𝒋</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a:t>
                </a:r>
              </a:p>
              <a:p>
                <a:r>
                  <a:rPr lang="pt-BR" sz="2400" b="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𝑖</m:t>
                    </m:r>
                    <m:r>
                      <a:rPr lang="pt-BR" sz="2400" i="1">
                        <a:latin typeface="Cambria Math" panose="02040503050406030204" pitchFamily="18" charset="0"/>
                        <a:ea typeface="Cambria Math" panose="02040503050406030204" pitchFamily="18" charset="0"/>
                        <a:sym typeface="Wingdings" panose="05000000000000000000" pitchFamily="2" charset="2"/>
                      </a:rPr>
                      <m:t>=1,…, </m:t>
                    </m:r>
                    <m:r>
                      <a:rPr lang="pt-BR" sz="2400" b="0" i="1" smtClean="0">
                        <a:latin typeface="Cambria Math" panose="02040503050406030204" pitchFamily="18" charset="0"/>
                        <a:ea typeface="Cambria Math" panose="02040503050406030204" pitchFamily="18" charset="0"/>
                        <a:sym typeface="Wingdings" panose="05000000000000000000" pitchFamily="2" charset="2"/>
                      </a:rPr>
                      <m:t>𝑚</m:t>
                    </m:r>
                  </m:oMath>
                </a14:m>
                <a:r>
                  <a:rPr lang="pt-BR" sz="2400"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a:rPr lang="pt-BR" sz="2400" i="1">
                        <a:latin typeface="Cambria Math" panose="02040503050406030204" pitchFamily="18" charset="0"/>
                        <a:ea typeface="Cambria Math" panose="02040503050406030204" pitchFamily="18" charset="0"/>
                        <a:sym typeface="Wingdings" panose="05000000000000000000" pitchFamily="2" charset="2"/>
                      </a:rPr>
                      <m:t>𝑗</m:t>
                    </m:r>
                    <m:r>
                      <a:rPr lang="pt-BR" sz="2400" i="1">
                        <a:latin typeface="Cambria Math" panose="02040503050406030204" pitchFamily="18" charset="0"/>
                        <a:ea typeface="Cambria Math" panose="02040503050406030204" pitchFamily="18" charset="0"/>
                        <a:sym typeface="Wingdings" panose="05000000000000000000" pitchFamily="2" charset="2"/>
                      </a:rPr>
                      <m:t>=1,…,</m:t>
                    </m:r>
                    <m:r>
                      <a:rPr lang="pt-BR" sz="2400" i="1">
                        <a:latin typeface="Cambria Math" panose="02040503050406030204" pitchFamily="18" charset="0"/>
                        <a:ea typeface="Cambria Math" panose="02040503050406030204" pitchFamily="18" charset="0"/>
                        <a:sym typeface="Wingdings" panose="05000000000000000000" pitchFamily="2" charset="2"/>
                      </a:rPr>
                      <m:t>𝑚</m:t>
                    </m:r>
                  </m:oMath>
                </a14:m>
                <a:endParaRPr lang="pt-BR" sz="2400" dirty="0">
                  <a:latin typeface="Cambria Math" panose="02040503050406030204" pitchFamily="18" charset="0"/>
                  <a:ea typeface="Cambria Math" panose="02040503050406030204" pitchFamily="18" charset="0"/>
                  <a:sym typeface="Wingdings" panose="05000000000000000000" pitchFamily="2" charset="2"/>
                </a:endParaRPr>
              </a:p>
              <a:p>
                <a:endParaRPr lang="pt-BR" sz="2400" dirty="0">
                  <a:latin typeface="Cambria Math" panose="02040503050406030204" pitchFamily="18" charset="0"/>
                  <a:ea typeface="Cambria Math" panose="02040503050406030204" pitchFamily="18" charset="0"/>
                  <a:sym typeface="Wingdings" panose="05000000000000000000" pitchFamily="2" charset="2"/>
                </a:endParaRPr>
              </a:p>
            </p:txBody>
          </p:sp>
        </mc:Choice>
        <mc:Fallback>
          <p:sp>
            <p:nvSpPr>
              <p:cNvPr id="8" name="CaixaDeTexto 7">
                <a:extLst>
                  <a:ext uri="{FF2B5EF4-FFF2-40B4-BE49-F238E27FC236}">
                    <a16:creationId xmlns:a16="http://schemas.microsoft.com/office/drawing/2014/main" id="{8D326380-F8C1-93C7-C3A9-B74CC11D2D61}"/>
                  </a:ext>
                </a:extLst>
              </p:cNvPr>
              <p:cNvSpPr txBox="1">
                <a:spLocks noRot="1" noChangeAspect="1" noMove="1" noResize="1" noEditPoints="1" noAdjustHandles="1" noChangeArrowheads="1" noChangeShapeType="1" noTextEdit="1"/>
              </p:cNvSpPr>
              <p:nvPr/>
            </p:nvSpPr>
            <p:spPr>
              <a:xfrm>
                <a:off x="998375" y="1735854"/>
                <a:ext cx="9815805" cy="4244239"/>
              </a:xfrm>
              <a:prstGeom prst="rect">
                <a:avLst/>
              </a:prstGeom>
              <a:blipFill>
                <a:blip r:embed="rId2"/>
                <a:stretch>
                  <a:fillRect l="-186" t="-1149"/>
                </a:stretch>
              </a:blipFill>
            </p:spPr>
            <p:txBody>
              <a:bodyPr/>
              <a:lstStyle/>
              <a:p>
                <a:r>
                  <a:rPr lang="pt-BR">
                    <a:noFill/>
                  </a:rPr>
                  <a:t> </a:t>
                </a:r>
              </a:p>
            </p:txBody>
          </p:sp>
        </mc:Fallback>
      </mc:AlternateContent>
    </p:spTree>
    <p:extLst>
      <p:ext uri="{BB962C8B-B14F-4D97-AF65-F5344CB8AC3E}">
        <p14:creationId xmlns:p14="http://schemas.microsoft.com/office/powerpoint/2010/main" val="408186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2013 - 2022">
  <a:themeElements>
    <a:clrScheme name="Tema do Office 2013 - 2022">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842</TotalTime>
  <Words>2769</Words>
  <Application>Microsoft Office PowerPoint</Application>
  <PresentationFormat>Widescreen</PresentationFormat>
  <Paragraphs>399</Paragraphs>
  <Slides>65</Slides>
  <Notes>2</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65</vt:i4>
      </vt:variant>
    </vt:vector>
  </HeadingPairs>
  <TitlesOfParts>
    <vt:vector size="72" baseType="lpstr">
      <vt:lpstr>Aptos</vt:lpstr>
      <vt:lpstr>Arial</vt:lpstr>
      <vt:lpstr>Baskerville Old Face</vt:lpstr>
      <vt:lpstr>Calibri</vt:lpstr>
      <vt:lpstr>Calibri Light</vt:lpstr>
      <vt:lpstr>Cambria Math</vt:lpstr>
      <vt:lpstr>Tema do Office 2013 - 2022</vt:lpstr>
      <vt:lpstr>Programação Linear</vt:lpstr>
      <vt:lpstr>Problema de Distribuição</vt:lpstr>
      <vt:lpstr>Analizando o problema</vt:lpstr>
      <vt:lpstr>Analizando o problema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Analizando o problema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Analizando o problema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FIM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RONALD VIANA DA SILVA</cp:lastModifiedBy>
  <cp:revision>1</cp:revision>
  <dcterms:created xsi:type="dcterms:W3CDTF">2024-05-28T13:30:27Z</dcterms:created>
  <dcterms:modified xsi:type="dcterms:W3CDTF">2024-06-16T08:40:46Z</dcterms:modified>
</cp:coreProperties>
</file>